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tags/tag1.xml" ContentType="application/vnd.openxmlformats-officedocument.presentationml.tags+xml"/>
  <Override PartName="/ppt/ink/ink4.xml" ContentType="application/inkml+xml"/>
  <Override PartName="/ppt/tags/tag2.xml" ContentType="application/vnd.openxmlformats-officedocument.presentationml.tags+xml"/>
  <Override PartName="/ppt/ink/ink5.xml" ContentType="application/inkml+xml"/>
  <Override PartName="/ppt/tags/tag3.xml" ContentType="application/vnd.openxmlformats-officedocument.presentationml.tags+xml"/>
  <Override PartName="/ppt/ink/ink6.xml" ContentType="application/inkml+xml"/>
  <Override PartName="/ppt/tags/tag4.xml" ContentType="application/vnd.openxmlformats-officedocument.presentationml.tags+xml"/>
  <Override PartName="/ppt/ink/ink7.xml" ContentType="application/inkml+xml"/>
  <Override PartName="/ppt/tags/tag5.xml" ContentType="application/vnd.openxmlformats-officedocument.presentationml.tags+xml"/>
  <Override PartName="/ppt/ink/ink8.xml" ContentType="application/inkml+xml"/>
  <Override PartName="/ppt/tags/tag6.xml" ContentType="application/vnd.openxmlformats-officedocument.presentationml.tags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3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4.xml" ContentType="application/vnd.openxmlformats-officedocument.presentationml.notesSlide+xml"/>
  <Override PartName="/ppt/ink/ink27.xml" ContentType="application/inkml+xml"/>
  <Override PartName="/ppt/notesSlides/notesSlide5.xml" ContentType="application/vnd.openxmlformats-officedocument.presentationml.notesSlide+xml"/>
  <Override PartName="/ppt/ink/ink28.xml" ContentType="application/inkml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notesMasterIdLst>
    <p:notesMasterId r:id="rId67"/>
  </p:notesMasterIdLst>
  <p:sldIdLst>
    <p:sldId id="312" r:id="rId3"/>
    <p:sldId id="345" r:id="rId4"/>
    <p:sldId id="334" r:id="rId5"/>
    <p:sldId id="335" r:id="rId6"/>
    <p:sldId id="346" r:id="rId7"/>
    <p:sldId id="342" r:id="rId8"/>
    <p:sldId id="336" r:id="rId9"/>
    <p:sldId id="343" r:id="rId10"/>
    <p:sldId id="337" r:id="rId11"/>
    <p:sldId id="344" r:id="rId12"/>
    <p:sldId id="338" r:id="rId13"/>
    <p:sldId id="347" r:id="rId14"/>
    <p:sldId id="311" r:id="rId15"/>
    <p:sldId id="310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39" r:id="rId32"/>
    <p:sldId id="348" r:id="rId33"/>
    <p:sldId id="329" r:id="rId34"/>
    <p:sldId id="328" r:id="rId35"/>
    <p:sldId id="349" r:id="rId36"/>
    <p:sldId id="330" r:id="rId37"/>
    <p:sldId id="350" r:id="rId38"/>
    <p:sldId id="331" r:id="rId39"/>
    <p:sldId id="351" r:id="rId40"/>
    <p:sldId id="256" r:id="rId41"/>
    <p:sldId id="272" r:id="rId42"/>
    <p:sldId id="273" r:id="rId43"/>
    <p:sldId id="275" r:id="rId44"/>
    <p:sldId id="271" r:id="rId45"/>
    <p:sldId id="276" r:id="rId46"/>
    <p:sldId id="277" r:id="rId47"/>
    <p:sldId id="278" r:id="rId48"/>
    <p:sldId id="279" r:id="rId49"/>
    <p:sldId id="280" r:id="rId50"/>
    <p:sldId id="282" r:id="rId51"/>
    <p:sldId id="283" r:id="rId52"/>
    <p:sldId id="284" r:id="rId53"/>
    <p:sldId id="352" r:id="rId54"/>
    <p:sldId id="285" r:id="rId55"/>
    <p:sldId id="287" r:id="rId56"/>
    <p:sldId id="288" r:id="rId57"/>
    <p:sldId id="353" r:id="rId58"/>
    <p:sldId id="291" r:id="rId59"/>
    <p:sldId id="341" r:id="rId60"/>
    <p:sldId id="292" r:id="rId61"/>
    <p:sldId id="294" r:id="rId62"/>
    <p:sldId id="354" r:id="rId63"/>
    <p:sldId id="295" r:id="rId64"/>
    <p:sldId id="301" r:id="rId65"/>
    <p:sldId id="305" r:id="rId6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4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4"/>
    <p:restoredTop sz="94609"/>
  </p:normalViewPr>
  <p:slideViewPr>
    <p:cSldViewPr snapToGrid="0" snapToObjects="1">
      <p:cViewPr varScale="1">
        <p:scale>
          <a:sx n="123" d="100"/>
          <a:sy n="123" d="100"/>
        </p:scale>
        <p:origin x="6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Arpaci-Dusseau" userId="30588_tp_dropbox" providerId="OAuth2" clId="{ABCA4D5C-BBB8-AA4F-BBE9-55C0AD6FFD97}"/>
    <pc:docChg chg="undo custSel modSld">
      <pc:chgData name="Andrea Arpaci-Dusseau" userId="30588_tp_dropbox" providerId="OAuth2" clId="{ABCA4D5C-BBB8-AA4F-BBE9-55C0AD6FFD97}" dt="2020-09-24T17:14:33.891" v="34" actId="1076"/>
      <pc:docMkLst>
        <pc:docMk/>
      </pc:docMkLst>
      <pc:sldChg chg="addSp">
        <pc:chgData name="Andrea Arpaci-Dusseau" userId="30588_tp_dropbox" providerId="OAuth2" clId="{ABCA4D5C-BBB8-AA4F-BBE9-55C0AD6FFD97}" dt="2020-09-24T17:14:09.927" v="33" actId="7634"/>
        <pc:sldMkLst>
          <pc:docMk/>
          <pc:sldMk cId="1475293262" sldId="310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1475293262" sldId="310"/>
            <ac:inkMk id="6" creationId="{ADA8E731-28AD-6C4D-86C7-44F9A5265531}"/>
          </ac:inkMkLst>
        </pc:inkChg>
      </pc:sldChg>
      <pc:sldChg chg="addSp">
        <pc:chgData name="Andrea Arpaci-Dusseau" userId="30588_tp_dropbox" providerId="OAuth2" clId="{ABCA4D5C-BBB8-AA4F-BBE9-55C0AD6FFD97}" dt="2020-09-24T17:14:09.927" v="33" actId="7634"/>
        <pc:sldMkLst>
          <pc:docMk/>
          <pc:sldMk cId="380795105" sldId="311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380795105" sldId="311"/>
            <ac:inkMk id="5" creationId="{02F8F9A7-5347-7840-A5B2-877DF6228281}"/>
          </ac:inkMkLst>
        </pc:inkChg>
      </pc:sldChg>
      <pc:sldChg chg="modSp">
        <pc:chgData name="Andrea Arpaci-Dusseau" userId="30588_tp_dropbox" providerId="OAuth2" clId="{ABCA4D5C-BBB8-AA4F-BBE9-55C0AD6FFD97}" dt="2020-09-24T17:14:33.891" v="34" actId="1076"/>
        <pc:sldMkLst>
          <pc:docMk/>
          <pc:sldMk cId="143983654" sldId="312"/>
        </pc:sldMkLst>
        <pc:picChg chg="mod">
          <ac:chgData name="Andrea Arpaci-Dusseau" userId="30588_tp_dropbox" providerId="OAuth2" clId="{ABCA4D5C-BBB8-AA4F-BBE9-55C0AD6FFD97}" dt="2020-09-24T17:14:33.891" v="34" actId="1076"/>
          <ac:picMkLst>
            <pc:docMk/>
            <pc:sldMk cId="143983654" sldId="312"/>
            <ac:picMk id="2" creationId="{00000000-0000-0000-0000-000000000000}"/>
          </ac:picMkLst>
        </pc:picChg>
      </pc:sldChg>
      <pc:sldChg chg="mod modShow">
        <pc:chgData name="Andrea Arpaci-Dusseau" userId="30588_tp_dropbox" providerId="OAuth2" clId="{ABCA4D5C-BBB8-AA4F-BBE9-55C0AD6FFD97}" dt="2020-09-24T14:49:48.276" v="20" actId="729"/>
        <pc:sldMkLst>
          <pc:docMk/>
          <pc:sldMk cId="1420868626" sldId="313"/>
        </pc:sldMkLst>
      </pc:sldChg>
      <pc:sldChg chg="addSp">
        <pc:chgData name="Andrea Arpaci-Dusseau" userId="30588_tp_dropbox" providerId="OAuth2" clId="{ABCA4D5C-BBB8-AA4F-BBE9-55C0AD6FFD97}" dt="2020-09-24T17:14:09.927" v="33" actId="7634"/>
        <pc:sldMkLst>
          <pc:docMk/>
          <pc:sldMk cId="1063600558" sldId="314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1063600558" sldId="314"/>
            <ac:inkMk id="2" creationId="{3F7F7BB0-BA93-F549-B5DC-8ADA8F1F2082}"/>
          </ac:inkMkLst>
        </pc:inkChg>
      </pc:sldChg>
      <pc:sldChg chg="addSp">
        <pc:chgData name="Andrea Arpaci-Dusseau" userId="30588_tp_dropbox" providerId="OAuth2" clId="{ABCA4D5C-BBB8-AA4F-BBE9-55C0AD6FFD97}" dt="2020-09-24T17:14:09.927" v="33" actId="7634"/>
        <pc:sldMkLst>
          <pc:docMk/>
          <pc:sldMk cId="580504999" sldId="315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580504999" sldId="315"/>
            <ac:inkMk id="2" creationId="{127167E8-759E-EE4D-9568-9A2937C6F8F4}"/>
          </ac:inkMkLst>
        </pc:inkChg>
      </pc:sldChg>
      <pc:sldChg chg="addSp">
        <pc:chgData name="Andrea Arpaci-Dusseau" userId="30588_tp_dropbox" providerId="OAuth2" clId="{ABCA4D5C-BBB8-AA4F-BBE9-55C0AD6FFD97}" dt="2020-09-24T17:14:09.927" v="33" actId="7634"/>
        <pc:sldMkLst>
          <pc:docMk/>
          <pc:sldMk cId="1563322037" sldId="316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1563322037" sldId="316"/>
            <ac:inkMk id="3" creationId="{C863FFD9-FED6-9740-B295-F9767798583B}"/>
          </ac:inkMkLst>
        </pc:inkChg>
      </pc:sldChg>
      <pc:sldChg chg="mod modShow">
        <pc:chgData name="Andrea Arpaci-Dusseau" userId="30588_tp_dropbox" providerId="OAuth2" clId="{ABCA4D5C-BBB8-AA4F-BBE9-55C0AD6FFD97}" dt="2020-09-24T14:50:35.276" v="28" actId="729"/>
        <pc:sldMkLst>
          <pc:docMk/>
          <pc:sldMk cId="902783714" sldId="317"/>
        </pc:sldMkLst>
      </pc:sldChg>
      <pc:sldChg chg="modSp mod modShow">
        <pc:chgData name="Andrea Arpaci-Dusseau" userId="30588_tp_dropbox" providerId="OAuth2" clId="{ABCA4D5C-BBB8-AA4F-BBE9-55C0AD6FFD97}" dt="2020-09-24T15:07:32.245" v="31" actId="1076"/>
        <pc:sldMkLst>
          <pc:docMk/>
          <pc:sldMk cId="2064465593" sldId="318"/>
        </pc:sldMkLst>
        <pc:picChg chg="mod">
          <ac:chgData name="Andrea Arpaci-Dusseau" userId="30588_tp_dropbox" providerId="OAuth2" clId="{ABCA4D5C-BBB8-AA4F-BBE9-55C0AD6FFD97}" dt="2020-09-24T15:07:32.245" v="31" actId="1076"/>
          <ac:picMkLst>
            <pc:docMk/>
            <pc:sldMk cId="2064465593" sldId="318"/>
            <ac:picMk id="4" creationId="{00000000-0000-0000-0000-000000000000}"/>
          </ac:picMkLst>
        </pc:picChg>
      </pc:sldChg>
      <pc:sldChg chg="addSp">
        <pc:chgData name="Andrea Arpaci-Dusseau" userId="30588_tp_dropbox" providerId="OAuth2" clId="{ABCA4D5C-BBB8-AA4F-BBE9-55C0AD6FFD97}" dt="2020-09-24T17:14:09.927" v="33" actId="7634"/>
        <pc:sldMkLst>
          <pc:docMk/>
          <pc:sldMk cId="1342503673" sldId="319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1342503673" sldId="319"/>
            <ac:inkMk id="6" creationId="{7B9FB5AA-6C66-F240-998F-36B1732917C3}"/>
          </ac:inkMkLst>
        </pc:inkChg>
      </pc:sldChg>
      <pc:sldChg chg="mod modShow">
        <pc:chgData name="Andrea Arpaci-Dusseau" userId="30588_tp_dropbox" providerId="OAuth2" clId="{ABCA4D5C-BBB8-AA4F-BBE9-55C0AD6FFD97}" dt="2020-09-24T14:50:10.913" v="23" actId="729"/>
        <pc:sldMkLst>
          <pc:docMk/>
          <pc:sldMk cId="1443682121" sldId="320"/>
        </pc:sldMkLst>
      </pc:sldChg>
      <pc:sldChg chg="addSp mod modShow">
        <pc:chgData name="Andrea Arpaci-Dusseau" userId="30588_tp_dropbox" providerId="OAuth2" clId="{ABCA4D5C-BBB8-AA4F-BBE9-55C0AD6FFD97}" dt="2020-09-24T17:14:09.927" v="33" actId="7634"/>
        <pc:sldMkLst>
          <pc:docMk/>
          <pc:sldMk cId="881468795" sldId="321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881468795" sldId="321"/>
            <ac:inkMk id="5" creationId="{CB540063-E583-3140-8AC0-8E0522C5ADE9}"/>
          </ac:inkMkLst>
        </pc:inkChg>
      </pc:sldChg>
      <pc:sldChg chg="addSp">
        <pc:chgData name="Andrea Arpaci-Dusseau" userId="30588_tp_dropbox" providerId="OAuth2" clId="{ABCA4D5C-BBB8-AA4F-BBE9-55C0AD6FFD97}" dt="2020-09-24T17:14:09.927" v="33" actId="7634"/>
        <pc:sldMkLst>
          <pc:docMk/>
          <pc:sldMk cId="752358103" sldId="322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752358103" sldId="322"/>
            <ac:inkMk id="5" creationId="{14CFD269-5533-5D4F-BEB1-D4848BEA8812}"/>
          </ac:inkMkLst>
        </pc:inkChg>
      </pc:sldChg>
      <pc:sldChg chg="addSp">
        <pc:chgData name="Andrea Arpaci-Dusseau" userId="30588_tp_dropbox" providerId="OAuth2" clId="{ABCA4D5C-BBB8-AA4F-BBE9-55C0AD6FFD97}" dt="2020-09-24T17:14:09.927" v="33" actId="7634"/>
        <pc:sldMkLst>
          <pc:docMk/>
          <pc:sldMk cId="772247907" sldId="323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772247907" sldId="323"/>
            <ac:inkMk id="6" creationId="{F6BEE172-8CC7-8D43-A9F8-FB8590830BE3}"/>
          </ac:inkMkLst>
        </pc:inkChg>
      </pc:sldChg>
      <pc:sldChg chg="mod modShow">
        <pc:chgData name="Andrea Arpaci-Dusseau" userId="30588_tp_dropbox" providerId="OAuth2" clId="{ABCA4D5C-BBB8-AA4F-BBE9-55C0AD6FFD97}" dt="2020-09-24T14:50:18.025" v="25" actId="729"/>
        <pc:sldMkLst>
          <pc:docMk/>
          <pc:sldMk cId="1611283058" sldId="324"/>
        </pc:sldMkLst>
      </pc:sldChg>
      <pc:sldChg chg="addSp">
        <pc:chgData name="Andrea Arpaci-Dusseau" userId="30588_tp_dropbox" providerId="OAuth2" clId="{ABCA4D5C-BBB8-AA4F-BBE9-55C0AD6FFD97}" dt="2020-09-24T17:14:09.927" v="33" actId="7634"/>
        <pc:sldMkLst>
          <pc:docMk/>
          <pc:sldMk cId="1439036440" sldId="325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1439036440" sldId="325"/>
            <ac:inkMk id="5" creationId="{C2B344CD-C765-E748-BAFC-2A6F5A69801F}"/>
          </ac:inkMkLst>
        </pc:inkChg>
      </pc:sldChg>
      <pc:sldChg chg="addSp mod modShow">
        <pc:chgData name="Andrea Arpaci-Dusseau" userId="30588_tp_dropbox" providerId="OAuth2" clId="{ABCA4D5C-BBB8-AA4F-BBE9-55C0AD6FFD97}" dt="2020-09-24T17:14:09.927" v="33" actId="7634"/>
        <pc:sldMkLst>
          <pc:docMk/>
          <pc:sldMk cId="1821143986" sldId="326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1821143986" sldId="326"/>
            <ac:inkMk id="5" creationId="{F7CECAE8-6970-EF4D-8778-4B946B47D34D}"/>
          </ac:inkMkLst>
        </pc:inkChg>
      </pc:sldChg>
      <pc:sldChg chg="addSp mod modShow">
        <pc:chgData name="Andrea Arpaci-Dusseau" userId="30588_tp_dropbox" providerId="OAuth2" clId="{ABCA4D5C-BBB8-AA4F-BBE9-55C0AD6FFD97}" dt="2020-09-24T17:14:09.927" v="33" actId="7634"/>
        <pc:sldMkLst>
          <pc:docMk/>
          <pc:sldMk cId="1614200747" sldId="327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1614200747" sldId="327"/>
            <ac:inkMk id="5" creationId="{CF023CC8-104C-FB42-8739-18DA02761AD5}"/>
          </ac:inkMkLst>
        </pc:inkChg>
      </pc:sldChg>
      <pc:sldChg chg="addSp">
        <pc:chgData name="Andrea Arpaci-Dusseau" userId="30588_tp_dropbox" providerId="OAuth2" clId="{ABCA4D5C-BBB8-AA4F-BBE9-55C0AD6FFD97}" dt="2020-09-24T17:14:09.927" v="33" actId="7634"/>
        <pc:sldMkLst>
          <pc:docMk/>
          <pc:sldMk cId="186459847" sldId="328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186459847" sldId="328"/>
            <ac:inkMk id="5" creationId="{B1271AB5-E163-5043-89D4-8EEC642FAF24}"/>
          </ac:inkMkLst>
        </pc:inkChg>
      </pc:sldChg>
      <pc:sldChg chg="addSp">
        <pc:chgData name="Andrea Arpaci-Dusseau" userId="30588_tp_dropbox" providerId="OAuth2" clId="{ABCA4D5C-BBB8-AA4F-BBE9-55C0AD6FFD97}" dt="2020-09-24T17:14:09.927" v="33" actId="7634"/>
        <pc:sldMkLst>
          <pc:docMk/>
          <pc:sldMk cId="1716485496" sldId="329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1716485496" sldId="329"/>
            <ac:inkMk id="5" creationId="{81D91B83-674F-174D-96AE-24044772EFCF}"/>
          </ac:inkMkLst>
        </pc:inkChg>
      </pc:sldChg>
      <pc:sldChg chg="addSp">
        <pc:chgData name="Andrea Arpaci-Dusseau" userId="30588_tp_dropbox" providerId="OAuth2" clId="{ABCA4D5C-BBB8-AA4F-BBE9-55C0AD6FFD97}" dt="2020-09-24T17:14:09.927" v="33" actId="7634"/>
        <pc:sldMkLst>
          <pc:docMk/>
          <pc:sldMk cId="1057356447" sldId="330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1057356447" sldId="330"/>
            <ac:inkMk id="5" creationId="{3F24D459-D99F-6A49-BB37-B28AEB634DFC}"/>
          </ac:inkMkLst>
        </pc:inkChg>
      </pc:sldChg>
      <pc:sldChg chg="addSp">
        <pc:chgData name="Andrea Arpaci-Dusseau" userId="30588_tp_dropbox" providerId="OAuth2" clId="{ABCA4D5C-BBB8-AA4F-BBE9-55C0AD6FFD97}" dt="2020-09-24T17:14:09.927" v="33" actId="7634"/>
        <pc:sldMkLst>
          <pc:docMk/>
          <pc:sldMk cId="1085660151" sldId="331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1085660151" sldId="331"/>
            <ac:inkMk id="5" creationId="{13C47E7D-BABD-D545-A275-CB49D9654101}"/>
          </ac:inkMkLst>
        </pc:inkChg>
      </pc:sldChg>
      <pc:sldChg chg="addSp addAnim">
        <pc:chgData name="Andrea Arpaci-Dusseau" userId="30588_tp_dropbox" providerId="OAuth2" clId="{ABCA4D5C-BBB8-AA4F-BBE9-55C0AD6FFD97}" dt="2020-09-24T17:14:09.927" v="33" actId="7634"/>
        <pc:sldMkLst>
          <pc:docMk/>
          <pc:sldMk cId="1178487793" sldId="334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1178487793" sldId="334"/>
            <ac:inkMk id="2" creationId="{DB64454E-256E-2B46-8AAF-A338E7811F9F}"/>
          </ac:inkMkLst>
        </pc:inkChg>
      </pc:sldChg>
      <pc:sldChg chg="addSp">
        <pc:chgData name="Andrea Arpaci-Dusseau" userId="30588_tp_dropbox" providerId="OAuth2" clId="{ABCA4D5C-BBB8-AA4F-BBE9-55C0AD6FFD97}" dt="2020-09-24T17:14:09.927" v="33" actId="7634"/>
        <pc:sldMkLst>
          <pc:docMk/>
          <pc:sldMk cId="602660670" sldId="335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602660670" sldId="335"/>
            <ac:inkMk id="2" creationId="{B6E5DA50-34D2-4341-8C92-90003C24199E}"/>
          </ac:inkMkLst>
        </pc:inkChg>
      </pc:sldChg>
      <pc:sldChg chg="addSp mod modShow">
        <pc:chgData name="Andrea Arpaci-Dusseau" userId="30588_tp_dropbox" providerId="OAuth2" clId="{ABCA4D5C-BBB8-AA4F-BBE9-55C0AD6FFD97}" dt="2020-09-24T17:14:09.927" v="33" actId="7634"/>
        <pc:sldMkLst>
          <pc:docMk/>
          <pc:sldMk cId="1385001438" sldId="336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1385001438" sldId="336"/>
            <ac:inkMk id="2" creationId="{FF7896D5-F3ED-7B4B-842E-0BF5F2346C99}"/>
          </ac:inkMkLst>
        </pc:inkChg>
      </pc:sldChg>
      <pc:sldChg chg="addSp mod modShow">
        <pc:chgData name="Andrea Arpaci-Dusseau" userId="30588_tp_dropbox" providerId="OAuth2" clId="{ABCA4D5C-BBB8-AA4F-BBE9-55C0AD6FFD97}" dt="2020-09-24T17:14:09.927" v="33" actId="7634"/>
        <pc:sldMkLst>
          <pc:docMk/>
          <pc:sldMk cId="540239041" sldId="337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540239041" sldId="337"/>
            <ac:inkMk id="2" creationId="{DC01989C-97BF-2B4F-B153-ECDB5C9D0AB1}"/>
          </ac:inkMkLst>
        </pc:inkChg>
      </pc:sldChg>
      <pc:sldChg chg="addSp mod modShow">
        <pc:chgData name="Andrea Arpaci-Dusseau" userId="30588_tp_dropbox" providerId="OAuth2" clId="{ABCA4D5C-BBB8-AA4F-BBE9-55C0AD6FFD97}" dt="2020-09-24T17:14:09.927" v="33" actId="7634"/>
        <pc:sldMkLst>
          <pc:docMk/>
          <pc:sldMk cId="386524749" sldId="338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386524749" sldId="338"/>
            <ac:inkMk id="2" creationId="{0D903466-62CA-A947-AB50-04BADCB1D15A}"/>
          </ac:inkMkLst>
        </pc:inkChg>
      </pc:sldChg>
      <pc:sldChg chg="addSp">
        <pc:chgData name="Andrea Arpaci-Dusseau" userId="30588_tp_dropbox" providerId="OAuth2" clId="{ABCA4D5C-BBB8-AA4F-BBE9-55C0AD6FFD97}" dt="2020-09-24T17:14:09.927" v="33" actId="7634"/>
        <pc:sldMkLst>
          <pc:docMk/>
          <pc:sldMk cId="1156563844" sldId="339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1156563844" sldId="339"/>
            <ac:inkMk id="2" creationId="{F745F686-DCD5-4D48-80E2-AFB855923171}"/>
          </ac:inkMkLst>
        </pc:inkChg>
      </pc:sldChg>
      <pc:sldChg chg="addSp">
        <pc:chgData name="Andrea Arpaci-Dusseau" userId="30588_tp_dropbox" providerId="OAuth2" clId="{ABCA4D5C-BBB8-AA4F-BBE9-55C0AD6FFD97}" dt="2020-09-24T17:14:09.927" v="33" actId="7634"/>
        <pc:sldMkLst>
          <pc:docMk/>
          <pc:sldMk cId="3307368104" sldId="342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3307368104" sldId="342"/>
            <ac:inkMk id="2" creationId="{FE3F5B67-FA61-D54F-A49B-33FC39BEF8CF}"/>
          </ac:inkMkLst>
        </pc:inkChg>
      </pc:sldChg>
      <pc:sldChg chg="addSp">
        <pc:chgData name="Andrea Arpaci-Dusseau" userId="30588_tp_dropbox" providerId="OAuth2" clId="{ABCA4D5C-BBB8-AA4F-BBE9-55C0AD6FFD97}" dt="2020-09-24T17:14:09.927" v="33" actId="7634"/>
        <pc:sldMkLst>
          <pc:docMk/>
          <pc:sldMk cId="3997492781" sldId="343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3997492781" sldId="343"/>
            <ac:inkMk id="2" creationId="{FD8B1E1C-E1B8-B148-A57F-6B050DDFC1AD}"/>
          </ac:inkMkLst>
        </pc:inkChg>
      </pc:sldChg>
      <pc:sldChg chg="addSp">
        <pc:chgData name="Andrea Arpaci-Dusseau" userId="30588_tp_dropbox" providerId="OAuth2" clId="{ABCA4D5C-BBB8-AA4F-BBE9-55C0AD6FFD97}" dt="2020-09-24T17:14:09.927" v="33" actId="7634"/>
        <pc:sldMkLst>
          <pc:docMk/>
          <pc:sldMk cId="2204572942" sldId="344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2204572942" sldId="344"/>
            <ac:inkMk id="2" creationId="{8C1EF8D4-9E71-E64C-A788-A4511818C177}"/>
          </ac:inkMkLst>
        </pc:inkChg>
      </pc:sldChg>
      <pc:sldChg chg="modNotesTx">
        <pc:chgData name="Andrea Arpaci-Dusseau" userId="30588_tp_dropbox" providerId="OAuth2" clId="{ABCA4D5C-BBB8-AA4F-BBE9-55C0AD6FFD97}" dt="2020-09-24T14:28:29.779" v="15" actId="20577"/>
        <pc:sldMkLst>
          <pc:docMk/>
          <pc:sldMk cId="1660235746" sldId="345"/>
        </pc:sldMkLst>
      </pc:sldChg>
      <pc:sldChg chg="addSp">
        <pc:chgData name="Andrea Arpaci-Dusseau" userId="30588_tp_dropbox" providerId="OAuth2" clId="{ABCA4D5C-BBB8-AA4F-BBE9-55C0AD6FFD97}" dt="2020-09-24T17:14:09.927" v="33" actId="7634"/>
        <pc:sldMkLst>
          <pc:docMk/>
          <pc:sldMk cId="2821347082" sldId="346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2821347082" sldId="346"/>
            <ac:inkMk id="2" creationId="{32CD618E-F6D4-CE4D-A99C-A0A67DD86999}"/>
          </ac:inkMkLst>
        </pc:inkChg>
      </pc:sldChg>
      <pc:sldChg chg="addSp">
        <pc:chgData name="Andrea Arpaci-Dusseau" userId="30588_tp_dropbox" providerId="OAuth2" clId="{ABCA4D5C-BBB8-AA4F-BBE9-55C0AD6FFD97}" dt="2020-09-24T17:14:09.927" v="33" actId="7634"/>
        <pc:sldMkLst>
          <pc:docMk/>
          <pc:sldMk cId="401221146" sldId="347"/>
        </pc:sldMkLst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401221146" sldId="347"/>
            <ac:inkMk id="2" creationId="{2F177713-51A0-EF41-A4B2-3C6EF7F523D2}"/>
          </ac:inkMkLst>
        </pc:inkChg>
      </pc:sldChg>
      <pc:sldChg chg="addSp delSp">
        <pc:chgData name="Andrea Arpaci-Dusseau" userId="30588_tp_dropbox" providerId="OAuth2" clId="{ABCA4D5C-BBB8-AA4F-BBE9-55C0AD6FFD97}" dt="2020-09-24T17:14:09.927" v="33" actId="7634"/>
        <pc:sldMkLst>
          <pc:docMk/>
          <pc:sldMk cId="108989753" sldId="351"/>
        </pc:sldMkLst>
        <pc:spChg chg="del">
          <ac:chgData name="Andrea Arpaci-Dusseau" userId="30588_tp_dropbox" providerId="OAuth2" clId="{ABCA4D5C-BBB8-AA4F-BBE9-55C0AD6FFD97}" dt="2020-09-24T14:39:13.787" v="17" actId="478"/>
          <ac:spMkLst>
            <pc:docMk/>
            <pc:sldMk cId="108989753" sldId="351"/>
            <ac:spMk id="5" creationId="{7C6DB864-1F69-9E40-99F2-BDC1BAC6E50C}"/>
          </ac:spMkLst>
        </pc:spChg>
        <pc:inkChg chg="add">
          <ac:chgData name="Andrea Arpaci-Dusseau" userId="30588_tp_dropbox" providerId="OAuth2" clId="{ABCA4D5C-BBB8-AA4F-BBE9-55C0AD6FFD97}" dt="2020-09-24T17:14:09.927" v="33" actId="7634"/>
          <ac:inkMkLst>
            <pc:docMk/>
            <pc:sldMk cId="108989753" sldId="351"/>
            <ac:inkMk id="2" creationId="{BC14E3A2-21B5-8A43-BF60-3107B849E993}"/>
          </ac:inkMkLst>
        </pc:inkChg>
      </pc:sldChg>
      <pc:sldChg chg="mod modShow">
        <pc:chgData name="Andrea Arpaci-Dusseau" userId="30588_tp_dropbox" providerId="OAuth2" clId="{ABCA4D5C-BBB8-AA4F-BBE9-55C0AD6FFD97}" dt="2020-09-24T14:48:42.787" v="19" actId="729"/>
        <pc:sldMkLst>
          <pc:docMk/>
          <pc:sldMk cId="1858258150" sldId="35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image" Target="../media/image26.jpeg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9.0643199999999993E-2"/>
          <c:y val="8.3016800000000002E-2"/>
          <c:w val="0.45200400000000002"/>
          <c:h val="0.785054000000000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With flushes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algn="tl">
                <a:srgbClr val="000000">
                  <a:alpha val="50000"/>
                </a:srgbClr>
              </a:outerShdw>
            </a:effectLst>
          </c:spPr>
          <c:invertIfNegative val="0"/>
          <c:cat>
            <c:strRef>
              <c:f>Sheet1!$B$1:$B$1</c:f>
              <c:strCache>
                <c:ptCount val="1"/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830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4E-C841-A7D7-94B28A2D3C4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Without flushes</c:v>
                </c:pt>
              </c:strCache>
            </c:strRef>
          </c:tx>
          <c:spPr>
            <a:blipFill rotWithShape="1">
              <a:blip xmlns:r="http://schemas.openxmlformats.org/officeDocument/2006/relationships"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algn="tl">
                <a:srgbClr val="000000">
                  <a:alpha val="50000"/>
                </a:srgbClr>
              </a:outerShdw>
            </a:effectLst>
          </c:spPr>
          <c:invertIfNegative val="0"/>
          <c:cat>
            <c:strRef>
              <c:f>Sheet1!$B$1:$B$1</c:f>
              <c:strCache>
                <c:ptCount val="1"/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4665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4E-C841-A7D7-94B28A2D3C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-2009582688"/>
        <c:axId val="2102286720"/>
      </c:barChart>
      <c:catAx>
        <c:axId val="-20095826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102286720"/>
        <c:crosses val="autoZero"/>
        <c:auto val="1"/>
        <c:lblAlgn val="ctr"/>
        <c:lblOffset val="100"/>
        <c:noMultiLvlLbl val="1"/>
      </c:catAx>
      <c:valAx>
        <c:axId val="2102286720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-2009582688"/>
        <c:crosses val="autoZero"/>
        <c:crossBetween val="between"/>
        <c:majorUnit val="1250"/>
        <c:minorUnit val="62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7.7270585886520804E-2"/>
          <c:y val="0.797107113108245"/>
          <c:w val="0.52822899999999995"/>
          <c:h val="0.20289299999999999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600" b="0" i="0" u="none" strike="noStrike">
              <a:solidFill>
                <a:srgbClr val="000000"/>
              </a:solidFill>
              <a:latin typeface="Gill Sans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6.7447599999999996E-2"/>
          <c:y val="7.9708200000000007E-2"/>
          <c:w val="0.92755200000000004"/>
          <c:h val="0.793121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P-inconsistency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algn="tl">
                <a:srgbClr val="000000">
                  <a:alpha val="50000"/>
                </a:srgbClr>
              </a:outerShdw>
            </a:effectLst>
          </c:spPr>
          <c:invertIfNegative val="0"/>
          <c:cat>
            <c:strRef>
              <c:f>Sheet1!$B$1:$E$1</c:f>
              <c:strCache>
                <c:ptCount val="4"/>
                <c:pt idx="0">
                  <c:v>Seq write</c:v>
                </c:pt>
                <c:pt idx="1">
                  <c:v>Rand write</c:v>
                </c:pt>
                <c:pt idx="2">
                  <c:v>Varmail</c:v>
                </c:pt>
                <c:pt idx="3">
                  <c:v>MySQL-OLTP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</c:v>
                </c:pt>
                <c:pt idx="1">
                  <c:v>0.19040699999999999</c:v>
                </c:pt>
                <c:pt idx="2">
                  <c:v>0.30964199999999997</c:v>
                </c:pt>
                <c:pt idx="3">
                  <c:v>0.5504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03-A34C-9B7F-9EA21F5F0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-2050146240"/>
        <c:axId val="-2050148640"/>
      </c:barChart>
      <c:catAx>
        <c:axId val="-205014624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-2050148640"/>
        <c:crosses val="autoZero"/>
        <c:auto val="1"/>
        <c:lblAlgn val="ctr"/>
        <c:lblOffset val="100"/>
        <c:noMultiLvlLbl val="1"/>
      </c:catAx>
      <c:valAx>
        <c:axId val="-2050148640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-2050146240"/>
        <c:crosses val="autoZero"/>
        <c:crossBetween val="between"/>
        <c:majorUnit val="0.15"/>
        <c:minorUnit val="7.4999999999999997E-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6.5847000000000003E-2"/>
          <c:y val="0.18421299999999999"/>
          <c:w val="0.92915300000000001"/>
          <c:h val="0.70163900000000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ext4 (flush)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algn="tl">
                <a:srgbClr val="000000">
                  <a:alpha val="50000"/>
                </a:srgbClr>
              </a:outerShdw>
            </a:effectLst>
          </c:spPr>
          <c:invertIfNegative val="0"/>
          <c:cat>
            <c:strRef>
              <c:f>Sheet1!$B$1:$F$1</c:f>
              <c:strCache>
                <c:ptCount val="5"/>
                <c:pt idx="0">
                  <c:v>Seq over-write</c:v>
                </c:pt>
                <c:pt idx="1">
                  <c:v>Random writes</c:v>
                </c:pt>
                <c:pt idx="2">
                  <c:v>Varmail</c:v>
                </c:pt>
                <c:pt idx="3">
                  <c:v>MySQL</c:v>
                </c:pt>
                <c:pt idx="4">
                  <c:v>Createfiles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F7-2B40-96C6-CCC7A69998A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ext4 (no flush)</c:v>
                </c:pt>
              </c:strCache>
            </c:strRef>
          </c:tx>
          <c:spPr>
            <a:blipFill rotWithShape="1">
              <a:blip xmlns:r="http://schemas.openxmlformats.org/officeDocument/2006/relationships"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algn="tl">
                <a:srgbClr val="000000">
                  <a:alpha val="50000"/>
                </a:srgbClr>
              </a:outerShdw>
            </a:effectLst>
          </c:spPr>
          <c:invertIfNegative val="0"/>
          <c:cat>
            <c:strRef>
              <c:f>Sheet1!$B$1:$F$1</c:f>
              <c:strCache>
                <c:ptCount val="5"/>
                <c:pt idx="0">
                  <c:v>Seq over-write</c:v>
                </c:pt>
                <c:pt idx="1">
                  <c:v>Random writes</c:v>
                </c:pt>
                <c:pt idx="2">
                  <c:v>Varmail</c:v>
                </c:pt>
                <c:pt idx="3">
                  <c:v>MySQL</c:v>
                </c:pt>
                <c:pt idx="4">
                  <c:v>Createfiles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4.74</c:v>
                </c:pt>
                <c:pt idx="3">
                  <c:v>16.399999999999999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F7-2B40-96C6-CCC7A69998AA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OptFS</c:v>
                </c:pt>
              </c:strCache>
            </c:strRef>
          </c:tx>
          <c:spPr>
            <a:blipFill rotWithShape="1">
              <a:blip xmlns:r="http://schemas.openxmlformats.org/officeDocument/2006/relationships"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algn="tl">
                <a:srgbClr val="000000">
                  <a:alpha val="50000"/>
                </a:srgbClr>
              </a:outerShdw>
            </a:effectLst>
          </c:spPr>
          <c:invertIfNegative val="0"/>
          <c:cat>
            <c:strRef>
              <c:f>Sheet1!$B$1:$F$1</c:f>
              <c:strCache>
                <c:ptCount val="5"/>
                <c:pt idx="0">
                  <c:v>Seq over-write</c:v>
                </c:pt>
                <c:pt idx="1">
                  <c:v>Random writes</c:v>
                </c:pt>
                <c:pt idx="2">
                  <c:v>Varmail</c:v>
                </c:pt>
                <c:pt idx="3">
                  <c:v>MySQL</c:v>
                </c:pt>
                <c:pt idx="4">
                  <c:v>Createfiles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0.41</c:v>
                </c:pt>
                <c:pt idx="1">
                  <c:v>3.5</c:v>
                </c:pt>
                <c:pt idx="2">
                  <c:v>7.17</c:v>
                </c:pt>
                <c:pt idx="3">
                  <c:v>9.34</c:v>
                </c:pt>
                <c:pt idx="4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F7-2B40-96C6-CCC7A6999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2113552768"/>
        <c:axId val="2113556016"/>
      </c:barChart>
      <c:catAx>
        <c:axId val="21135527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113556016"/>
        <c:crosses val="autoZero"/>
        <c:auto val="1"/>
        <c:lblAlgn val="ctr"/>
        <c:lblOffset val="100"/>
        <c:noMultiLvlLbl val="1"/>
      </c:catAx>
      <c:valAx>
        <c:axId val="2113556016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113552768"/>
        <c:crosses val="autoZero"/>
        <c:crossBetween val="between"/>
        <c:majorUnit val="4.5"/>
        <c:minorUnit val="2.25"/>
      </c:valAx>
      <c:spPr>
        <a:noFill/>
        <a:ln w="25400">
          <a:noFill/>
        </a:ln>
        <a:effectLst/>
      </c:spPr>
    </c:plotArea>
    <c:legend>
      <c:legendPos val="t"/>
      <c:layout>
        <c:manualLayout>
          <c:xMode val="edge"/>
          <c:yMode val="edge"/>
          <c:x val="0.11762499999999999"/>
          <c:y val="0"/>
          <c:w val="0.73998699999999995"/>
          <c:h val="0.10070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600" b="0" i="0" u="none" strike="noStrike">
              <a:solidFill>
                <a:srgbClr val="000000"/>
              </a:solidFill>
              <a:latin typeface="Gill Sans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4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450"/>
    </inkml:context>
    <inkml:brush xml:id="br0">
      <inkml:brushProperty name="height" value="0.053" units="cm"/>
      <inkml:brushProperty name="color" value="#FF0000"/>
    </inkml:brush>
  </inkml:definitions>
  <inkml:trace contextRef="#ctx0" brushRef="#br0">20960 14568 32055,'49'-37'-4733,"-1"3"3462,3 3 1,6 7 1517,10 12 351,-1 4 0,34 8-846,3 0 1,-41 0-1,3 0 549,10 0 0,2 0 0,13 0 0,3 0-923,-24 0 0,2 0 0,1 0 676,5-2 0,0-1 1,2 0-1,8-1 1,3 0-1,0 0 1,7-3-1,1-1 1,1 0 147,-20 2 0,0 0 0,1 0 0,0 0 1,3 0-1,1-1 0,1 1 0,-1 1-317,1-1 0,0 2 0,1-1 0,-2 1 0,0 1 0,0 1 0,0-1 0,-1 1 194,-4 0 1,0 1 0,0-1 0,0 1 0,1 0 0,0 1 0,1-1 0,0 1-60,2 0 1,0 0 0,1 0 0,0 0 0,1 0 0,0 1 0,1-1 0,0 1-206,0 1 1,1-1 0,0 1 0,-1-1 0,1 0 0,0-1 0,-1 1 0,1-1 205,-2 2 0,0-1 0,0 1 0,0-1 0,0 1 0,0 0 0,1 1 0,0-1-66,3-1 1,1 1 0,0-1 0,-1 1 0,-1-1 0,0 1 0,0 0 0,-1-1 3,-2-1 0,1 0 1,-1 0-1,-1 0 1,-1 0-1,0 0 1,-1 0-1,-2 0 6,19 0 0,-3 0 0,1 0 0,-2-2 0,0 0 0,-2 0 9,-5 0 1,-1 0-1,-1 0 1,-2-2-1,-1-1 1,-2 1 132,-7 2 0,-1 0 0,-2 0 0,30-1 0,-3 0-94,-12 3 0,-2 0 0,-7 0 0,-2 0 179,-2 0 1,0 0 0,-8 0-1,-1 0-272,-2 0 0,-2 0 0,29 2 833,-35 4 0,-17 4-1187,-25 9 1,-14-1 52,-16 0 0,-19 0-350,-17 1 1,-27-7 628,31-6 1,-4 0 0,-13-3 0,-5-2-12,-8 2 0,-4 0 0,-16-2 0,-3 0 130,30-1 1,-2 0-1,-2 0 1,-8 0 0,-2-1-1,-2 0-285,-6-1 0,-2 0 0,-3 0 0,20 0 0,-2 0 0,0-1 0,-2 0 289,-3-1 1,-1-1 0,0 0 0,-1 1 0,-1 0-1,0 1 1,0 0 0,0 0-206,0 0 0,1 0 1,0 0-1,-2 0 0,-6 1 1,-1-1-1,-1 1 1,-2-1 408,16 1 0,0-1 1,-2 1-1,0 0 1,0-1-1,-3 0 0,-1 0 1,-1 0-1,1 0 1,-1 1-260,0 0 0,-1 1 0,1 0 0,-1 0 0,1 0 0,3-1 0,-1 1 1,1 0-1,1-1 0,1 2 65,-14-1 0,2 1 0,2 1 0,-1-1 0,3-1 0,1 1 0,0-1 0,0 1 32,2-2 0,0 1 1,1-1-1,2 1 1,8 0-1,2 1 1,0-1-1,2 1-17,-22-2 1,2-1 0,1 1 0,6 1 0,2 1 0,1-1 14,5 1 1,2 0-1,-1 0 1,-2 0-1,-1 0 1,0 0-1,-5 0 1,-1 0 0,2 0 0,6 2-1,2 1 1,1 1-31,-1-1 0,1 2 0,1-1 0,5-1 0,2 0 0,2 1 226,-27 2 1,4 0 0,13-1 0,4 0-236,11 1 1,6 0 0,-15 8 764,31-7 0,26 5-1447,16-6 0,38 0 577,35-6 1,-16 0 0,7 0 62,21 0 1,7 0 0,-20 0-1,4 0 1,2 0-13,13 0 0,2 0 0,3 0 0,-17 0 0,1 0 0,2 0 0,1 0 28,5 0 1,2 0 0,1 0 0,-2 0 0,0 0 0,-1 0 0,1 0 0,0 0-131,2 0 1,0 0-1,0 0 1,0 0-1,-2 0 1,0 0-1,-1 0 1,1 0 124,-1 0 1,-1 0 0,1 0 0,1 0 0,2 0 0,1 0 0,1 1-1,0 0 18,4 0 0,1 0 1,0 1-1,-2 0 1,-8 0-1,-1 0 0,0 1 1,-1 0 151,-2 1 0,1 0 1,-2 1-1,-1 0 1,19 3-1,-1 0 0,-3 1-187,-9-2 0,-1 2 1,-1-1-1,-5 0 1,-2 1-1,0 0-55,-5-1 0,0 1 0,-3-1 0,20 1 0,-2 2 92,-6 1 1,-2 0-1,-10-2 1,-2-2 400,-10-1 1,-3-1 0,41 2-347,-24-8 860,-32-8 0,-41-9-1057,-49-7 1,0 8-1,-9 2 264,-26 0 0,-8 3 0,15 3 0,-3-1 0,-4 2-259,8 2 0,-2 0 0,-2 1 1,-2 0-1,-10-1 0,-3 0 1,-1 1-1,-2 0 86,12 0 0,-2 0 0,-1 0 0,-1 0 1,-1 1-1,-4 1 0,-2-1 0,-1 1 0,0 1 1,-2-1-160,12 1 0,-2-1 0,0 1 0,-1 0 0,0 0 0,1 1 0,0 1 0,1 0 0,-1 0 0,1 1 0,-1 1 0,-1-1 199,-4 1 0,-1 1 0,-1 0 0,0 1 0,1-1 0,0 1 0</inkml:trace>
  <inkml:trace contextRef="#ctx0" brushRef="#br0" timeOffset="1">9769 19199 29914,'12'-19'-2845,"1"1"0,1 0 2396,10 0 0,13 6 1247,11-1 1,9 9-444,10-2 1,12 4-288,24 2 0,-48 4 0,1 0-431,7 2 0,2 1 0,2 1 0,2 2 312,0 1 0,1 2 0,0 1 0,0 0-69,3 4 1,0 1 0,-2 0 0,0 0 226,4 3 0,1-1 0,1-1 1,0 0-334,-1 5 0,0-1 0,9-2 1,2-1 11,4 4 1,1-2 0,2-5 0,2-1-163,-28-5 0,1 1 0,1-2 0,2-2 0,2-2 0,0-1 349,3 1 1,-1-1-1,2 0 1,4 0-1,0-1 1,1 0 46,6-2 1,0-2 0,1 1-1,-4 0 1,0 0 0,1 0 33,2-1 1,0-2 0,0 1 0,-2 0 0,-1 0 0,0 0 29,0 0 0,-1 1 1,0-2-1,-2-1 0,0-1 1,0 0 37,0-1 1,1 0 0,-2 0-1,-6-1 1,-2-1 0,0 1 46,0-1 1,-1 0-1,-1-1 1,28-2 0,-1-2-132,-5-1 1,0 0-1,-5 2 1,0 0 128,0-3 0,-2 1 1,-7 2-1,-2 0-19,-1 1 0,-2 0 1,-1 0-1,-2 2-31,-5 0 0,0 1 0,4-1 0,2 0-43,0 4 0,-1 0 1,-2-1-1,0 0-31,3 1 1,0 0 0,-2 1-1,0 0-16,2-4 1,-1 0 0,-2 3 0,0 2-32,1-2 1,-2 0-1,-13 1 1,-3 2 278,51 0 1,-30 0-468,-7 0 45,-16-9 189,-7 7 0,-15-6 1929,-5 8-1775,-12 0 1273,-4 0-1336,-8-8-1512,0 6-1007,0-14 1298,0 6 1,6-8-1192,1-1 452,-1 1 962,2 0 1,2-2-875,8-5 1340,0 5 1,7-14-1,-1 3 1769,-2-3-236,7-3-616,-9-7 1,6 5-334,-8-3 0,5-5-16,-5-1 1,4-5-118,-10-2 0,2-2-283,-1-3 0,3-5-157,-4-8 1,-2-6-431,2 0 0,-6-10 374,6-2 1,-8-7 205,0 47 0,-1-1 0,-2-2 0,0 1-38,-1-51 1,-3 52 0,0-1 153,0 1 0,-1 1 0,-2-1 0,0 0-176,0-39 0,-6 6 41,6 18 0,-2 7 11,2 11 1,4 0 56,-4 13-60,-4 12 1,6 15 917,-9 9 0,1 0 166,-6 0 0,-2 9 388,-5 3 1,-11 2-78,-13-2 1,-5 4 202,-7-4 1,2 3 51,-8-3 1,-1 2-90,-11-8 1,-4 0-130,-9-6 1,-1 0-1094,-4 0 1,42 0-1,-1 0-21,-7 0 0,-2 0 1,-2-1-1,-2 0 53,-3-2 1,-1 0 0,-4 1 0,0 0-99,-2-4 0,0 0 0,-3 3 0,0 0-365,-4-3 0,2 0 0,3 0 0,2 1 299,-3 0 1,0-2 0,2 0 0,0 0-20,-2 3 1,0 2 0,-1-1 0,-1 0 39,-1 3 1,0 0 0,2 0 0,0 0 32,-2 0 1,0 0-1,-1 1 1,0 0-24,1 1 0,0 2 1,-8 0-1,0 2 52,-1 3 0,-1 0 0,0 0 0,0 1 13,-2-2 1,0 2-1,-1 2 1,1 0-304,-3 0 0,0 0 1,-1 2-1,-1-1 311,33-5 1,0 0-1,1 0 1,-30 2 0,1 0 15,0 2 0,0 1 0,3-1 0,1 0-26,2-3 0,0 0 1,-1 3-1,0-2-11,-3-3 1,1-1 0,6-1 0,0 0-38,0 1 1,0 0 0,3-4 0,0 0-32,0 1 0,0 0 0,5-2 0,0 0-158,-3-1 1,2 0-1,9 0 1,2 0 135,2 0 0,2 0 1,8 0-1,1 0 193,-46 0 1,8-8-269,-3-4 1,19-2-40,6 1 1,13-3-2,-1 4 1,10-4 402,3-2 0,15 6-561,3-1 0,4 7 1392,7-6-2258,-3 8 1503,12-4-322,0 16 0,-4 2-630,8 8 0,-7-5-138,7-1-358,-8 0 951,4 6 0,-2-8-342,0-4 1600,8-4-858,-4-2-123,8 0 1315,-8 0-289,6 0 449,-7 0-411,9 0-1212,0 0 0,0 11-1013,0 7 0,0 0-26,0 6 0,0 7-1429,0 5 300,9 1 896,-7 15 0,8-3-21,-4 12 1,2 3 16,4 9 0,2 2 77,-8 4 1,2-2 961,-2 8 1,-4-1 255,5 1 1,-5 8 75,-2-8 0,2 6 93,4-12 0,-4 6-59,4-6 0,2-2-4,-2-10 1,8-6-21,-2-13 1,-2-5 40,3-13 0,-7-3-126,6-9 1,-8-6 149,2 0 1,-2-8-44,2 2 1,-2 4-411,8 3 665,8 3 1,9 18-1,7 5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512"/>
    </inkml:context>
    <inkml:brush xml:id="br0">
      <inkml:brushProperty name="height" value="0.053" units="cm"/>
      <inkml:brushProperty name="color" value="#FF0000"/>
    </inkml:brush>
  </inkml:definitions>
  <inkml:trace contextRef="#ctx0" brushRef="#br0">23238 6801 20174,'-18'-27'-1847,"0"-3"1,-6-4 1112,-1-3 0,1-1 80,6-5 1,8 5-501,4-5 401,4-4 454,2 1 1,0-1 60,0 5 0,0-3-334,0 3 0,0-9 456,0 2 1,-8 5 35,-5 1 0,-5 3 172,-6-3 1,-13 5 177,-11-5 1,-11 7 190,-2 5 0,-14-1-209,3 8 1,-16 5 424,-3 7 0,-8 8-645,45 1 1,-1 0 0,-4 2 0,0 2 272,-1 1 1,-1 2 0,-6 0 0,-2 2-23,-3 3 0,-2 0 0,-1 1 1,-2 1-57,-2 0 1,0 2 0,2 1-1,0 2-103,4 5 0,1 1 0,0 0 1,2 3-82,2 1 0,2 2 0,7 0 1,3 1-76,9 0 1,3 3 0,1-1 0,3 3-232,-33 38 1,40-32-1,1 2 11,1-1 0,1 3 1,-18 47 75,25-43 1,3 1-1,2 5 1,2 1-249,3 5 1,1 2 0,0 6 0,2 2 119,6-1 0,2 1 0,2 2 0,2-2-165,2-3 1,4 0 0,7 2 0,3 0 241,1 4 1,4 0 0,5-1 0,3-1 71,1 0 0,3-2 0,3-4 1,3-2 88,0-4 1,3-3 0,3-3 0,3-2 12,1-2 0,1-1 0,4-2 0,2-3 119,-1-2 1,1-3 0,3-2-1,2-3 105,-3-7 0,1-3 1,4-1-1,2-2 120,-1-3 1,1-4-1,7-2 1,0-3 122,-1-4 1,0-2-1,2-2 1,0-2-112,-2-3 1,0-2-1,-4 0 1,-1-3-66,0-7 1,-2-2 0,-2 3 0,-2-3-64,-4-3 1,-1-4 0,-3-2-1,-3-3-126,-7-4 0,-3-3 0,4-3 0,-3-3-77,-2-6 1,-1-3-1,4-2 1,0-2-77,-3-6 1,-1-1-1,-2-1 1,-2 0-120,-1-1 1,-1-2 0,1-4 0,-1-1 162,4-6 1,-1-1-1,-3 0 1,-1-2 3,-1 0 0,-1 0 1,-5 3-1,-2 0-73,0 0 1,-3 0-1,-7 1 1,-4 0 57,-2-1 1,-2 0 0,-3 1 0,-4 0-74,-2 8 1,-4 1 0,-4-2 0,-4 2 189,-6 6 1,-5 4 0,-6 3 0,-3 3 0,-2 0 0,-3 2 0,-4 4 1,-3 3 169,0 3 1,-1 3 0,-3 5 0,-2 4-67,3 5 0,-1 5 0,-2 3 0,-1 4-205,-3 1 0,0 3 1,6 3-1,-1 2-280,-2 4 0,1 4 0,0 4 0,0 5 239,-3 5 0,-1 4 0,-6 7 1,-2 5 94,-6 9 0,-1 3 0,-5 2 0,0 1 0,-7 5 0,0 0 0</inkml:trace>
  <inkml:trace contextRef="#ctx0" brushRef="#br0" timeOffset="1">28032 8077 32767,'0'-26'-9831,"6"-1"6610,0-3 0,2-3 2698,-2 9 1,6 2 998,13 10 0,15 4 675,21 8 1,22 0-732,-30-1 1,3 2-1,11 2 1,2 2-573,9 0 0,2 2 1,9 1-1,2 0 51,9 1 1,1 0 0,1 0 0,0-1 657,-33-4 0,0 0 0,0 0 1,31 3-1,-2 0 12,-6-4 1,-1 0 0,-5 0 0,0 0 24,-4-3 0,0 0 0,0 0 1,0 0-451,-8 0 1,-2 0 0,-4-1 0,-3 0-120,32-5 0,-11 2-83,-26-8 0,-3 0-60,-21-7 0,-11 1-502,-19 0 1,-4-2-496,-2-5 1,-14 3 1104,-5-8 1,-15 7-372,-8-1 0,-9-2 47,-22 1 0,-12 3 257,34 15 1,-1 2-1,-6 0 1,-2 2 131,-3 2 0,-1 2 1,-5-1-1,0 0-175,-6-1 0,-2 2 0,-3 2 1,-2 2 455,-3 0 1,0 2 0,0 1 0,0 2-45,3 2 1,0 1-1,-2 0 1,0 2 77,2 2 1,0 2 0,-3 2 0,2 1-269,9-1 0,2 1 0,2-1 0,4 0-364,13-3 0,3 1 0,-45 17-168,16 0 0,4-1 206,20-5 0,14-3-539,23-9 0,10-6-254,14 0 1,14-2 650,17 2 0,20 5 366,22-5 0,4 12 0,16 5 0</inkml:trace>
  <inkml:trace contextRef="#ctx0" brushRef="#br0" timeOffset="2">21780 8059 29287,'0'-21'-4916,"0"-3"1,0 4 1053,0-4 0,2-3 2969,4 3 1,-1 0 836,7 5 1,0 3 4981,6 4-3590,0-4-738,1 6-1505,-9 0 2283,-2-7-931,-8 15 1,-8-12-46,-5 8 0,-3-6 143,-2 6 1,-10-8-171,-9 2 1,-3-5-254,-15-1 1,-6-8 95,-18-5 0,-12 3-410,40 13 0,-1 0 1,-5-3-1,-2-1 368,-1-2 0,-1 0 1,-4-1-1,-2 1 240,1 2 0,-1 2 0,-1 2 0,0 1-120,1 1 1,0 2-1,5 4 1,1 2-57,-3 1 0,0 2 1,4 0-1,1 2-140,1-1 1,0 2 0,4 2 0,1 4 276,-38 11 0,0 10-183,0 15 1,10 6-276,8 11 1,33-27 0,1 1-100,2 4 1,1 3 0,-3 4 0,1 3-61,0 6 0,3 2 0,2-1 0,1 1-470,0 4 0,3 2 0,7 4 1,4 3 97,1 4 0,3 0 0,3 6 0,2 0-70,2 0 1,2 0 0,4-1 0,4-2 5,4 1 1,4-2 0,3-1 0,3-2 173,5-1 0,4-2 0,3 0 0,3-2 282,9-2 0,3-3 0,-2-6 0,3-2 186,5-4 0,3-3 1,2-1-1,2-3 152,3-5 0,1-3 0,3 1 1,2-3 158,3-4 1,2-3 0,-5-6 0,1-2 728,6-1 1,0-4-690,-6-4 0,0-3 326,5 0 0,0-4 0,-4-8 0,1-5-58,5 1 0,-2-4 1,-6-2-1,-2-2-233,-3-3 1,-1-1-1,-2-1 1,-2-2-194,-1-5 0,-1-1 0,-2-2 0,-1-1-167,2-4 0,-2-3 0,-7 0 0,-1-1-163,1-2 0,-3-3 0,-6-5 0,-3-2-55,-3 1 0,-4-3 0,-3-8 1,-5-4-232,-3-1 0,-4-1 1,-3-2-1,-2 0-63,0-4 1,-4 0 0,-6 2 0,-4 0 57,-1 1 0,-4 0 0,-5-1 1,-3 0 235,-1-3 1,-2 2 0,-4 9 0,-3 3-14,0 1 1,-3 2 0,0 6 0,-3 3 112,-1 4 0,-1 2 1,-1 2-1,-1 1 142,-3-1 1,-1 1-1,2 8 1,-1 1 48,2 3 1,1 0 0,-41-25 358,4 12 0,2 9 11,-8 10 1,2 12 130,-2 5 1,-4 18-54,4 13 0,0 8-420,38-6 1,2 3-92,6 3 0,-1 3 0,-6 5 0,-1 1 0,5 1 0,-1 1 0,-3-3 0,-1 1 0</inkml:trace>
  <inkml:trace contextRef="#ctx0" brushRef="#br0" timeOffset="3">27376 9463 26290,'6'-25'-4916,"0"1"1,2 0 3817,-2 5 0,-2 1 790,8 0 1,-6 6 419,7 0 0,-7 2-40,6-3 0,6-1 326,6 8 1,11-2 76,1 2 1,9 4-514,9-4 1,11 4 1002,8 2 1,16 8-761,-38-2 0,2 0 0,1-1 0,1 0 161,2 1 1,1 0 0,1 0 0,0 1-101,2 1 0,-1 2 1,-1-1-1,-2 2-59,-5 1 1,-1 0 0,32 3 206,-16 3-654,-25-4 100,-7-4 0,-17 4-756,0-8 579,-8 0 274,-1-6 0,-7-6-1433,4 0 1215,-4-8 1,6 10-366,-8-8 1,6 6 257,0-6-694,0 8 655,-6-13 0,-8 15 386,-4-4 0,-13-2 71,-5 2 0,-12 0 785,-7 6 1,-20 0-16,-10 0 0,-10 2 640,-8 4-2211,4 4 1097,36-5 0,-2 0 1,4 3-1,-1 1 57,-7-3 1,-2 0 0,1 1 0,1 2-511,-1 0 0,0 0 0,4 0 1,1 0 127,0 0 1,2 1-1,-42 12-190,14-4 0,22 4-346,27-9 167,15-5 1,21 0-44,13-8 1,11 0 1265,6 0 0,13 0-782,5 0 236,21 0-45,-2-8 0,22 4-177,-4-9 1,10 1-160,3-6 1,-43 12 0,1 0 156,-1 0 0,-1 0 0,3 0 1,0 0 79,-3-3 0,1-1 0,3 1 0,2-2-229,0-1 1,1 0 0,2 1 0,0 0-14,1-4 0,-1-1 1,-3 1-1,0 0-7,-2-3 1,-1-1 0,-2 1-1,-1 0 8,-2 0 1,0-1-1,0 2 1,-1 0-26,40-13 0,-12-3-33,-18 9 0,-15-1-79,-9 7 1,-9 2-240,-10 4 176,-7 4 0,-17 8 393,-13 0 0,-11 2-69,0 4 0,-21 6-338,-10 12 1,-18-1 146,-12 7 1,39-15 0,-1 0-59,-4 3 1,-2 1 0,-3-1 0,-1 0 229,-1 0 0,0 1-49,1 3 0,-1 0 0,-5-1 0,0 1 0,4 3 0,0 1 0,1-1 0,1 0 0,1 0 0</inkml:trace>
  <inkml:trace contextRef="#ctx0" brushRef="#br0" timeOffset="4">15839 9080 19882,'12'10'-1203,"0"-4"0,-6 2-2133,6-2 3039,-8 16 0,12-1 1,-5 15-1</inkml:trace>
  <inkml:trace contextRef="#ctx0" brushRef="#br0" timeOffset="5">15511 9517 15974,'12'-12'-1236,"0"0"1180,0 8 0,12-4 176,1 8 0,15 0-268,3 0 0,17 0 146,13 0 1,18 6-339,-37-3 1,2 0-1,6 3 1,3 0 330,7-2 0,2-2 0,3 2 0,0-2-48,5-1 0,0-2 0,4 1 1,0 0 85,3 0 0,-2 0 0,-4 0 0,-2-2-214,-1 0 0,-2-2 1,-1 0-1,-2-2 201,1-2 0,0-2 0,-2 0 1,0 0 23,3-2 1,-2-1-1,-9 3 1,-2 0-117,-6-2 1,-1 0-1,-5 1 1,-1 1 103,40-8 0,3 0 91,3 0 1,-4-7-52,4 1 0,-4-8-13,-2 1 1,3-3-40,-46 16 1,1-1 0,46-17-17,-44 18 0,1-1 1,-1 1-1,-1 0-7,2 0 0,0 0 0,-1-1 0,-1 1-18,0 0 0,-3 0 1,28-19-78,-8 1 0,-18-1 158,-19 1 0,-10-3 206,-8-3 0,-8 1-409,3-7 1,-5-1 541,-2-6 1,0-1-662,0-5 1,-7 4-93,1-4 1,-6 7 321,6 5 0,-8-2-245,2 9 0,-12-1 44,-7 7 1,-5-3 126,-7-3 0,-5 3 198,-13-3 1,-6 1-62,-12-1 1,-6 3-86,37 18 0,-1 0 0,-1-1 0,-2 1 184,-2 3 0,-1 0 0,0-3 0,-1 1 12,-2 4 1,0 2 0,-2-3 0,-1-1-247,-5 0 0,-2 0 0,-3 3 0,-2 1 196,-2 2 1,-2 0 0,1 2 0,-1 2-317,1 2 0,0 0 0,-5-2 0,0 2 291,-4 2 1,0 1 0,-6 3 0,1 3-8,5 2 1,0 2 0,2 0 0,2 2 26,11-1 0,0 2 0,-2 3 0,1 0-188,1 2 0,0 1 1,-1 4-1,0 2 43,1 2 0,0 1 0,-1 1 0,1 1 61,3-1 0,0 2 0,-1 3 0,0 1-28,1 1 1,1 1-1,-2 5 1,0 1-4,-2 2 1,0 1 0,5 1 0,3 1-134,3 0 1,2 1-1,2 4 1,1 2 35,1 1 0,3 3 1,3 1-1,4 2-18,5 1 0,4 1 0,4-5 0,5 0 31,5-5 0,3 1 0,-3 45-120,15-45 1,4-1-1,9 43-174,10-3 1,11 0 103,13-6 0,5-4 70,8-2 1,7-4 107,5-2 0,12-14 125,6-5 0,4-17 86,2-1 1,7-13 173,-1-5 0,2-2 7,-2-10 1,5 0-131,-48-6 1,1 0-1,-2 3 1,-1 0-38,45 3-97,-16 17 0,-20-15 0,-12 16 0,-7 4 0,-3 5 0</inkml:trace>
  <inkml:trace contextRef="#ctx0" brushRef="#br0" timeOffset="6">17534 9864 10217,'0'-53'-722,"0"4"0,6 7-1050,0 12 1671,0 3 170,-6 9 1,2 8 129,4 4 1,-2 10-160,8 2 0,-6 10 106,6 2 0,3 9-165,9 9 1,-2 11 133,9 7 1,-1 17-105,6 14 1,-15-37 0,1 0-160,-1 0 1,0 1-1,1 3 1,-1 1 152,-3-1 1,0-1 0,3 2 0,1 0-26,-1-1 1,0-1 0,4 1 0,1-1 52,23 41 0,-23-45 1,0-1 29,29 33 1,-24-36-1,1-1 2,1-2 0,1-1 0,30 40-13,3-6 0,-8-6-125,2 0 1,-7 3-90,-5 3 1,-4-6 132,-9-18 0,-8 2-29,-3-9 0,-5 1-187,-2-7 0,-8-6-117,-4 1 1,-4-3 361,-2 3 0,0 3 0,0-6 0</inkml:trace>
  <inkml:trace contextRef="#ctx0" brushRef="#br0" timeOffset="7">19757 11924 19789,'-18'-34'-4596,"0"3"3508,0-11 0,5 5-45,1 7 688,8-5 1,-2 15 281,12-4 1,4 10 209,9 1 1,-1 9 350,0-2 1,0 4-449,0 2 0,-5 0 460,-1 0 0,-2 2-39,2 4 0,-2 7-253,-4 11 1,-4 4-14,4 9 0,-4 1 35,-2 5 0,0 3-436,0 9 0,0 0-196,0-1 0,0 1-190,0 0 0,0-1 167,0 1 1,0 0-204,0 0 1,-4 1 157,-8 5 674,0-4 0,-39 6 1,3-9-1</inkml:trace>
  <inkml:trace contextRef="#ctx0" brushRef="#br0" timeOffset="8">19484 11796 18973,'18'-73'-1734,"0"0"1,11 11 1114,7 7 1,3 12 808,9 19 0,3 2-84,10 16 1,-5-2 3,5 2 0,-14 4-44,-11-4 1,-1 10-55,-11 2 1,2 10-258,-2 2 0,-1 2 355,7 11 0,-6-7-119,7 6 0,-1-5-175,7 5 1,-7-2-190,0 3 0,-7 1 86,1-7 0,0-1 26,-6-6 1,3 0 34,-15 1 81,0-1 0,-14-2 487,-4-4 1,-13-4 120,-5-8 1,-7 0-89,-5 0 1,-7 0-242,-11 0 1,-3 0 236,-4 0 1,-2 0-241,8 0-85,-7-8 1,11 6 384,-4-4-440,4 4 1,9 2-3,-1 0 1,9 8 0,-5 2 0</inkml:trace>
  <inkml:trace contextRef="#ctx0" brushRef="#br0" timeOffset="9">20268 11815 19070,'18'-43'-2660,"0"1"1,6-7 2717,1 6 0,-3 15 336,-10 10 0,4 12 167,-4 0 0,3 8-351,-3 10 1,4 8-230,-4 16 0,-2 1 62,2-1 0,1 7-323,5 0 0,0-1 447,0-5 0,2-1-654,5 0 1,-7-7-924,0-5 0,0-10 866,-5-2 0,-3-7 575,2 1 1,0-4 345,6-2 1,-2-8-128,-3-5 1,3-5 396,-4-6-892,4-5 160,2-7 0,-7-3-123,-5-3 1,-4 3-335,-2-3 1,0 5 202,0 7 0,0 4-160,0 7 1,2 7 312,4 0 167,-4 8 0,14-2 382,-4 12 0,4 4-299,3 8 0,-1 7 245,0-1 0,2 7-98,5-7 1,-5 8-29,4-1 0,2 1-139,-1-2 0,5-1 112,-6-5 0,7-10-28,-7 5 0,8-13-165,-1 0 1,1-6 307,-1-6 1,1-7-35,-8-11 1,1-4-135,-7-9 0,-6-5-51,0-1 1,-8-5-82,2 5 0,-4-6 40,-2 7 1,0-7-185,0 7 0,0 5-368,0 7 0,-2 8-219,-4-3 0,2 13 34,-8 6 1,-6 6 669,-7 6 1,-7 12 136,2 13 0,-13 19 1,-3 7-1</inkml:trace>
  <inkml:trace contextRef="#ctx0" brushRef="#br0" timeOffset="10">21780 11742 16965,'6'-53'-1884,"1"4"1,1 15 287,-2 16 1225,-4 8 1,8 20-61,-4 8 0,-4 8 103,4 11 1,-4-3 166,-2-3 0,0 1 288,0-8 0,2 1-502,4-7 1,-4 6 436,4 0 1,-4 1-130,-2-7 0,0 0-70,0 0 137,8 9 0,-4-9 223,9 0 1,-7-8 175,6-10 1,-2-8-18,2-4 1,6-20-230,1-11 0,-1-7 80,6-5 0,2-6-193,-1 0 0,5 7-34,-6 5 1,3 15-323,-3-3 467,4 21 1,17-8 0,1 13 0</inkml:trace>
  <inkml:trace contextRef="#ctx0" brushRef="#br0" timeOffset="11">22564 11723 12731,'18'-64'-1470,"1"1"1135,-1 8 0,-6 23-6,0 7 0,-2 19 415,2 6 1,11 17-147,-5 13 0,-2 10-342,-4 3 1,-6 6 130,6-7 0,-8 1-66,3-7 0,-5-1 214,-2-5 1,0-4-97,0-7 228,0-1 1,-17 8 0,-3 2 0</inkml:trace>
  <inkml:trace contextRef="#ctx0" brushRef="#br0" timeOffset="12">22983 11067 21111,'-18'-14'-2741,"0"-4"0,0-7 1407,-1 1 1,-7 6 639,-4 0 752,-5 7 0,-17 20 0,-5 1 1</inkml:trace>
  <inkml:trace contextRef="#ctx0" brushRef="#br0" timeOffset="13">22564 11140 16069,'-10'-24'-1988,"4"-1"1,4 1 409,2 6 746,0 8 745,8-7 1,2 7 310,8-8 0,1 6-198,-1 0 1,0 8-16,0-2-149,0 12 1,-16 12-1,-4 10 1</inkml:trace>
  <inkml:trace contextRef="#ctx0" brushRef="#br0" timeOffset="14">23311 11031 19813,'35'-59'-2210,"-5"4"1,3-2 1620,-9 15 0,6-1 557,-5 7 1,-1-1-254,-6 1 0,0 16 380,1 8 1,-1 7 1,0 5 1,2 17-322,5 7 1,-3 17-397,8 7 0,1 13 560,5 6 0,-2 4-26,-3 2 1,-5-2-206,-8-5 1,1 5 145,-1-4 1,-2 2-161,-4-2 0,-4-2-185,-8-5 0,-2-1 160,-4 8 0,-6-8 174,-12 2 0,1-11-50,-7-1 1,6-15 175,-7 3 1,-1-7 12,-11 1 0,5-5 17,-5-8 0,-1-4 0,-3 0 0,-5 1 0,-7-3 0</inkml:trace>
  <inkml:trace contextRef="#ctx0" brushRef="#br0" timeOffset="15">22929 11833 20035,'18'-63'-4409,"8"6"3834,5-3 1,5 13-354,7 10 0,11 15 870,13 10 1,4 8 587,2-2 1,10 10-850,8 2 0,-6 6 522,6-6 1,-12 6-367,0-6 1,2 3 562,-2-3 0,-2-4-54,-10 4 0,-2-4-147,-5-2 1,-3 0-87,4 0 1,-6 0-281,-7 0 0,-3 0 49,-9 0 1,-1-8 33,-5-4 1,-6 1 168,-12-1 0,-3 0-424,-9-6 1,0 0 152,0-1 0,-9 1 12,-3 0 1,-12 0-2,-6-1 0,-7 3 84,-5 4 1,1 4 17,-7 8 1,-7 2 107,-6 4 1,2 6 32,11 13 0,-1 1 139,13 4 0,-3 5 62,15-5 0,0 5-213,5 1 0,9 0-124,4 1 1,8-1-259,10 1 0,17 5 249,19 1 1,15-7-63,10-5 0,8-9-65,10 2 1,2-3 243,5-3 1,-7-2-88,0-4 0,-12 4 75,-18-3 0,-9 5-28,-15 6 0,-11-2 0,-8 9 0,-8-1 0</inkml:trace>
  <inkml:trace contextRef="#ctx0" brushRef="#br0" timeOffset="16">27011 5889 31850,'-16'-30'-4916,"4"-1"1,-2 1 1341,8-7 0,-6 1 910,5 0 1049,1 7 521,6 3 381,0 8 358,0 7 1,2 5 408,5 12 0,3 5 186,8 7 1,6 8 153,0 5 0,9 5-81,-3 7 1,7 11 105,5 13 0,-1 0-53,7 6 0,-5-4 188,5 10 1,-5 4-168,6 2 1,-9 2-1457,3-2 1,-13 4 220,-6-4 295,-3 4 96,-11 3 0,-2-3 28,-8-4 0,0 2 72,0-8 1,0 12-32,0-6 0,6 2-14,0-8 1,14-10 229,-2 4 1,7-14 286,-1-4 1,-4-11 173,5-13 1,-5-5 414,-2-8 0,6-8 629,1-4 0,7-4 220,-2-2 1,5 0 69,1 0 0,7 0-126,-1 0 1,7 0-177,-7 0 1,7 0-168,-6 0 1,11 0-179,-5 0 0,16 0-173,-5 0 0,13 0-441,12 0 1,11 8-431,-40-2 1,3 1 0,5 0 0,2 2 5,5 0 1,3 0 0,7 0 0,2 0 11,8 0 0,1 0 0,4 1 0,2-1 6,2 0 1,1 0-1,-3-3 1,0-2 25,-6 0 0,-2-2 0,-3-1 0,-1-2 49,-4-1 1,0-2 0,-5 0-1,-1 0-14,-5-1 1,-2-2 0,-3-3 0,-2 0 96,-3 3 0,-1 1 1,4-4-1,0 0-36,3 3 0,0 2 0,-2 0 0,-1 0 46,-5-2 1,-2 2 0,40 1-6,-24-2 0,-17 4 81,-13 2-218,-13 8-691,-11-6 699,-11 6 1,-10-8 165,-4 0 0,1-2-593,-7-4 0,-2 2 69,-10-9 1,2 1-149,-9-6 0,1 0 36,-7 0 0,1-7-65,-1 1 1,7-2 200,0 1 0,7-3-170,-1-8 0,4-3-445,2-3 1,6 1 170,-1-8 0,7-7-172,-6-11 1,4-6 145,-10-6 1,4-10 277,-11-9 0,11 42 0,0-1 189,-1 0 1,0-1 0,-2-5 0,-1 0 44,0-4 0,0 0 1,3 3-1,1 1 94,2-1 1,0 0-1,2 1 1,2 0 42,1 5 0,2 1-1,0 1 1,2 1 44,1-1 1,4 2 0,6-33 120,4 2 1,10 12 162,2 18 0,-5-1-125,-7 13 0,-8 3-202,2 9 0,-4 5-170,-2 8 0,-2-1 224,-4 1 1,-4 0 481,-9 0 1,-7 5 535,-4 1 0,-15 2 180,-9-2 0,-19-4-463,-18 4 0,39 6 1,-2 2-99,-8-3 1,-3 1 0,-7 4 0,-2 0 118,-16-1 1,-2 0 0,-6 2 0,-3 0-170,26 1 1,-3 0-1,0 0 1,-4 0-1,-1 0 1,-1 0-66,-6 0 0,-1 0 0,-1 0 0,-2 3 0,-1 0 1,0 1-159,-4 2 0,-1 0 1,2 1-1,5-2 1,2 1-1,1 1-177,2 0 1,1 2-1,1-1 1,5 1 0,2 0-1,2-1-71,6 0 0,3 0 0,0 1 1,-24 6-1,4 2-219,10-2 0,4 1 1,18-1-1,5 2-245,-28 13 0,24 11-551,13-5 0,13 13-1238,11 0 2247,8 11 0,10-1 0,0 8 0,0 0 0</inkml:trace>
  <inkml:trace contextRef="#ctx0" brushRef="#br0" timeOffset="17">26300 8150 31999,'0'-37'-4916,"0"1"1,0 6 1418,0-1 0,0 7 970,0-7 1,3 9 1757,3-2 0,2 4 1004,4 1 0,2 1 14,-8 0 0,6 0-109,-6-1 1,0 1-1150,-6 0 0,0 0 1066,0 0 0,0 5 57,0 1-2,0 8-543,0-4 1372,8 16 1,3 4-974,7 13 1,0 3-128,0 8 0,3 9 246,3 4 1,2 11 167,5 7 1,1 14 56,-8 10 1,3 9-237,-15-46 1,0 1-1,1 4 0,0 0 16,2 1 1,1 1 0,1-1 0,0 0-707,-2 1 0,0-1 0,2-4 0,1 0 483,0-1 0,0-1 1,3-1-1,1-1 142,20 40 0,1-15 182,-7-23 1,-1-1 74,-5-11 0,9-1 248,-9-11 0,10-3 338,-3-9 0,1 6-2,11 1 1,8-1 151,10-6 0,7-6 56,12 0 0,11-6-537,-38 1 1,3-1-1,6-4 1,2 0-6,8 1 1,2 0 0,4-2 0,2 0-20,2-1 0,0 0 0,5-3 0,1 0-162,-1 0 0,2 0 1,4-3-1,0-1-52,-4 4 1,-1 0 0,-4 0-1,-2 0-47,-8 3 1,-2 0 0,-10 0-1,-3 0-29,0 0 1,-2 0 0,40 0-67,-18 0 1,-22 0-63,-26 0 1,-3-2-31,-10-4 0,9 4 22,-3-4 0,3-4-240,-3-2 0,2-2 1,-7 2 0,-1-5-245,-6 5 0,-8-4-337,-4-2 0,-4-1-459,-2 1 1,0 0-46,0 0 0,-2 0-42,-4-1 1,-6 1 551,-12 0 1,2-2 284,-9-5 0,1 5 194,-7-4 0,1-5 66,-1-1 1,7-11 332,0-1 1,7-9 166,-1 3 1,4-7-55,2-6 1,5 2-242,1-7 0,8-3-815,-2-10 1,2-8 346,1 36 0,0-2 0,2 1 0,0-1-12,-2-8 1,0 0-1,2 4 1,0-1 34,0-3 1,2 0 0,2 4 0,0 1 208,0-2 1,0 0 0,5-37-116,-2 10 0,-4 24 231,4 13 1,-4 15-186,-2 9 408,-8 12 1,4 6 1254,-8 12 0,6-2-953,-6 8 0,-6-6 701,-7 6 0,-9-8 173,-3 2 0,-9 5 6,-15 1 0,-4-2-78,-8 2 1,-16-2 1520,-8 2-1567,38-3 0,-3-2-1188,-10-1 0,-2-1 0,-7 3 0,-2 2 344,-10-1 1,-3 0 0,-5 0 0,-2 0-211,27-3 0,-1 1 0,-1-1 0,-3 0 0,-2 0 1,0 0-80,-4 0 1,0 0-1,0 0 1,3 0-1,1-1 1,-1 0 63,-3-1 1,-1 0 0,1 0 16,2 2 0,1 0 1,0-1-94,4-4 0,0-1 0,1 1 0,0 3 0,1 1 0,0 0 47,4-3 0,1 0 0,2 0 0,-27 4 0,3 0-44,6-3 0,2 0 0,11 1 0,2 0 2,9 0 1,3-2-1,6-1 1,2 0 104,-37 5-136,16-4 49,12-2 1,25 0-146,8 0 1,15 2-387,9 4 1,6 3-990,6 3 0,7 12-52,11 0 1,12 9-383,13 3 1907,12 9 0,12 1 0,10 9 0</inkml:trace>
  <inkml:trace contextRef="#ctx0" brushRef="#br0" timeOffset="18">29271 7585 29525,'-10'-19'-9208,"2"1"3994,8 0 3407,0 8 1,0-6-112,0 3 806,0 5 688,0-8 0,0 12-216,0-8-2297,0 8 2084,-8-4 1592,6 0-353,-14 6 2077,14-6-2296,-6 16 1,8 2 0,0 8 0</inkml:trace>
  <inkml:trace contextRef="#ctx0" brushRef="#br0" timeOffset="19">29599 7548 28683,'0'-18'-9831,"0"0"1418,0 8 6616,0 2 700,0 8 1304,0 0 0,9 8 0,1 2 0</inkml:trace>
  <inkml:trace contextRef="#ctx0" brushRef="#br0" timeOffset="20">30292 7402 29546,'10'-16'-9724,"6"4"8246,-3-12-867,-5 3 2086,8 11 0,-12-4 70,8 8 0,-6 0 136,6 6 715,-8 0 0,4 2-1178,-8 4 475,0 12 0,-16 3 0,-4 5 0</inkml:trace>
  <inkml:trace contextRef="#ctx0" brushRef="#br0" timeOffset="21">2934 14130 24586,'-18'-8'-2126,"0"-4"1,-6-10 615,-1-3 0,3 1-904,10 6 667,-4-1 793,14 1 251,-6 8 0,8 4 1233,0 12 0,0 6-1350,0 13 0,6-3 260,0 8 1,0 3 438,-6 9 1,6-1-56,0 7 1,8 9 210,-2 10 1,-2 6-182,3 6 1,1 12 260,-2-40 0,0 1 0,-2 3 0,0 0-617,2 2 1,1 1 0,-2 2 0,0 0 425,1 3 1,0 1 0,-1 1 0,0 0 99,5 2 0,-1 0 0,-3-3 0,0-1-84,3 1 0,1 0 0,-2 0 0,0 0-51,1-4 0,0 1 0,2 5 0,-1 0 124,-4 1 0,0 0 0,0 0 0,0-1-37,-2-2 0,-1 0 0,0 3 1,0 0 53,0-1 1,0 1 0,-3 3 0,0 0 20,1-3 1,-2 0 0,-2-1 0,0-1-3,3-3 1,0-2-1,-3-2 1,1-1 0,1-5 1,2 0-1,-2 0 1,2-1-10,11 40 0,-6-10 30,0-14 1,3-8-161,9 2 0,-4-5-92,4-1 1,-3-8 72,-3-5 0,0-9 7,0-3 0,-1-2-38,-5 3 0,4-5 158,-4-8 1,4-6 468,2 1 0,1-3 2078,-1 2 1,0 2-1871,0-8 1,9 2 325,3-2 1,5-4-35,1 4 1,0-4-102,1-2 1,5 0 85,1 0 1,16 0-141,1 0 0,9-2-308,4-4 0,14 4-285,4-4 1,9 4 37,-9 2 1,4 0-261,-10 0 0,-2 0-264,2 0 0,6 8 48,6 5 1,3-3-391,-3 2 1,-2-6 482,-44 0 0,1 0 0,3-4 0,2 0-7,3 1 1,1 0 0,3-1-1,0-2 24,2 0 1,1 0-1,2 0 1,0 0-226,3 0 0,2 0 1,5 0-1,0 0 267,0 0 1,0 0 0,3 0-1,0 0 9,-6 0 1,0 0 0,5 0 0,2 0 17,2 0 1,0 0 0,-5 3 0,0 0-1045,5 0 1,0 0 1064,-8 4 0,0 1-58,4-3 0,0 0 1,-2 1-1,0 0-183,6 0 0,0 0 1,-4-3-1,0 0 108,4 3 0,0 0 0,4-3 0,0-2 81,7 3 0,3-2 0,-28-1 0,1-1 1,1-1-144,4 0 1,0-2-1,0 1 1,3 1-1,1-1 1,-1-1 170,3-2 0,0-2 1,0 1-1,2 2 1,0 0-1,1 0 5,-1-2 0,0 0 0,0 0 1,0-1-1,1 1 0,0 0 26,3 2 0,1 0 0,-2 0 1,-5 1-1,-2-1 0,0 1-27,1-1 0,-1-1 1,-1 2-1,-3 1 1,-1 1-1,0 0 1,1-1 0,0 0 1,0 0-1,-1 1 0,-1 0 1,1 1-4,3 0 0,0 0 0,0 0 0,-4 0 0,0 0 0,0 0-5,1 0 0,2 0 1,-2 0-1,0 0 0,-2 0 1,1 0-85,0 0 0,0 0 1,0 0-1,3-1 0,1 1 1,1-1 73,3-1 0,0-1 0,0 2 0,-3 0 0,-2 0 1,1 1 8,-2-2 1,0 0-1,0 0 1,2-1 0,0-1-1,0 0 41,-1 0 1,1 0-1,1 0 1,5 1-1,1 0 1,0-1-25,1 0 0,0 0 1,0 0-1,-2 1 0,0-1 1,0 1-93,0-1 1,0 0 0,1 0 0,0-1-1,0 0 1,1 0 108,2 3 0,0 1 0,0-2 1,0 0-1,0-2 0,0 1-17,2 2 0,1 0 1,-1 0-1,-3 0 0,-1 0 1,1 0-4,3 2 1,0 0 0,0 0-1,3 0 1,1 0 0,0 0 2,2 0 1,0 1-1,1-2 1,3 0 0,2-2-1,0 1 3,-24 0 0,1 1 0,-1-1 0,-1 1 0,24-1 1,-1-1-1,0 2-68,2 0 0,1 2 1,-1-1-1,-1-1 1,0 1-1,0-1 60,-1-1 1,0 0 0,1 0 0,-2 1 0,1 1 0,-1-1-3,2-1 1,0 0 0,-2 0 0,-5 1 0,-2 0 0,1 1-41,-1-1 1,0 1 0,0 1 0,-4 0-1,-1 1 1,0 1 67,1-2 0,1 1 0,-1 1 0,-2 1 0,0 0 1,0 0-29,2-2 1,1 0-1,-2 0 1,-3 2 0,-2 1-1,0 0 20,1-1 1,-1 0 0,-1 0 0,0 1 0,-1 0 0,-1 0-6,1-1 0,0 0 0,0 0 0,3 1 0,0 0 0,0-1 6,0-2 0,1 0 0,1 0 0,2 2 0,2 0 0,-1 0 0,-2-1 1,0-2 0,0 1 0,5 0 0,2 1-1,0-2-1,2 0 1,1-1 0,1-1 0,5 0 0,0-2 0,1 1-10,-25 1 0,0-1 0,0 1 0,0-1 0,3-1 0,0 0 0,0 0 0,0 0 9,-3 1 0,0 1 0,0 0 0,0-1 0,3-1 0,1-1 0,-1 0 0,1 1-12,1 0 1,-1 0 0,1 0 0,-1 0-1,2-1 1,1 0 0,-1 1 0,0-1 20,-4 1 0,0 0 0,-1 1 1,0-2-1,-2 0 0,0 0 1,-1 0-1,-1 0 3,17 0 1,-2 0 0,-1 0 0,-1 0-1,1 1 1,-2 0-4,-2-1 1,-1-1 0,-1 2 0,1 0 0,0 2 0,-2-2 34,-6 0 1,-3-2-1,0 1 1,-2 2-1,-1 1 1,-1-2-10,25-3 0,-2 0 0,-1 3 1,-2 0 152,-1-3 0,-1 0 1,-4 1-1,0 0-150,-8-1 1,0 0 0,-3 0-1,-1 1 8,-5 2 1,0 0 0,4 0 0,2-2 0,2 0 0,2-2 1,1-1-1,0 0-34,-5 1 1,0 2-1,5 0 1,1 2 22,-3 0 0,0 0 1,3-1-1,0-1-39,0 2 1,0 0-1,1 0 1,0 0-4,-3 3 0,-2 0 0,-2 0 0,-2 0 5,-4 0 1,0 0-1,-2 4 1,-1 0 346,0 2 1,0 1 0,-6 0 0,-1 0-489,-4-2 0,-2 2 1,44 15 68,-22-4 1,-5 5 638,-13-5 0,-8 0-777,-5 0 1,-11-5 778,-7-1 1,2-2-746,-1 2 0,7 2 631,-2-8 1,5 2-451,1-2 1,9-4 340,3 5 0,7-5-202,6-2 1,6 0-43,12 0 1,2-2-1,4-5 0,-4 3 1,-8-8 0,-9 8 10,-3-2 1,-10-4-73,-3-2 0,-13-2-106,1 1 0,-9-3-74,3 4 0,-6-10-110,7-2 0,-11-3 17,-2 3 1,0-2-152,-6-5 1,5-3 167,1 3 1,-2-9-216,-4-3 1,4-7 46,-3 1 0,3 0 57,2-5 0,-2 9 15,-4-10 0,3 7 46,-9-1 1,2-3 49,-2 3 0,-4-4-77,4-1 0,-4-1 160,-2 0 0,0 0 2,0 1 1,0-1 66,0 0 0,0 1-25,0-1 1,0 0 14,0 1 0,6-1 15,0 0 0,2 0 49,-2 1 1,4-5 65,9-8 1,-1 0 6,0-12 0,0 2-163,1-2 1,-1 2 160,0-8 1,0 2-34,0-2 0,1-2 1,-1 8 1,0-10-49,0-2 1,-1 0-328,-5-7 1,2 5 291,-8 2 0,6 0-18,-6 0 0,6-1 121,-6 1 0,7 6-108,-7 0 1,8 8-18,-2-2 0,-4 6 31,-2 6 0,2 5 32,-2 7 1,0 0 42,-6 0 1,0 9 30,0 3 1,6-1 91,1 1 1,-1 1-190,-6 5 1,0 3 296,0 3 0,6 5-201,0 8 206,0-9-360,-6 7-412,0 2 513,-8 10 1,-2 8 435,-9 0 1,-1 0 64,-4 0 0,-5 0-29,-7 0 1,-2 2 34,-5 4 1,-4-4-157,-7 4 1,-9-4 230,-4-2 0,-6-2 17,-6-4 0,-4 4-325,-8-4 1,-2 2-256,-4-2 1,-5 4-234,48-1 1,-1 0 0,0 1 0,-1 2 197,-2 0 0,0 0 1,-1 0-1,-1 0 21,-4 0 0,0 0 1,0 0-1,1 0-4,-1 0 0,0 0 1,-1 0-1,0 2-17,-1 1 0,-1 0 0,-4-2 0,0 0-62,-2 2 0,0 0 0,-3-2 0,0 0-228,3-1 0,1 0 0,-2 0 0,0 0 282,-5 0 1,0 0 0,-2 0 0,0 0 10,-1 0 1,0 0 0,1-3 0,2 0 17,6 0 0,0 0 0,-4-1 0,0 0-9,-2 0 1,0 2 0,-4 1-1,0 0 2,1-3 1,0 1 0,-3 2 0,0 0 7,3 1 1,0 0 0,-5 0-1,0 0-8,-7 0 0,-1 0 0,3 0 0,0 0-347,-2 1 1,0-2-1,0-1 1,1-2 345,-1 1 0,0 0 1,-3-1-1,0 0-5,-7 1 1,1 0 0,5 1 0,0 0-5,-3-4 1,1 0-1,1 3 1,0 0 2,30-1 0,0 0 0,0 0 0,-33-1 0,0 0 14,31 1 1,0 0-1,0-1 1,-31-3 0,1 0 7,1 2 1,0 0 0,3-2 0,2 0 8,3-1 0,1 0 0,-4-1 1,0 1-27,-2 0 1,-1 0 0,3 0 0,0 0-6,1 0 0,0 0 0,1 0 0,-1-1-3,0 1 0,0 0 0,-2 3 0,0 0 0,-5 0 1,1 0-1,4 0 1,0 0-7,2-3 1,0-1 0,-2 2 0,-1 0-1,0 2 0,0 0 0,28 1 0,-1-1 0,0 1-1,-3 1 0,0 0 1,0 0-1,-29-3 1,0 0 1,33 3 1,0 0-1,0-1 1,1 0-1,-1-1 1,0 1 2,-2 1 0,0 0 0,0 0 0,0-1 0,-1 1 0,0-1 2,-2 1 0,-1 0 1,0 0-1,1-1 1,1 0-1,-1 1-212,-6 1 0,-2 1 0,1 0 0,1 0 1,-1-1-1,1 0 209,-3 1 1,0 0 0,0 0 0,-2 1 0,0 1 0,0-1 3,-1-1 0,1 0 0,0 0 0,2 1 0,1 1 0,-2-1-2,-1 1 0,0 0 0,0 0 1,1 0-1,1 0 0,-1 0-1,-1 0 0,0 0 0,0 0 1,2 0-1,1 0 0,0 0 11,0 0 1,1 1 0,1-2 0,5-1-1,1-1 1,0 0-116,3-1 0,0 0 1,0 0-1,-30-1 1,0 0 129,4-1 1,0 0 0,-4 0 0,1-1-43,0-2 0,0 0 0,-1 3 1,1 0 16,31 2 1,0-1 0,0 2 0,-33 1 0,0 0-12,-1-1 0,-1 0 1,2-1-1,0 0 0,31 2 1,0 0 0,0 0-1,-31-2 1,0 2 0,-1 1 1,-1 2-1,32-1 1,-1 0-1,-1 0 4,0-1 0,-1 1 0,0 1 0,-3-1 1,-1 1-1,1 0 3,-3 0 0,0 1 0,0 1 0,1-1 0,0 1 0,1 0-97,-2 0 1,0 1 0,0 1-1,-2 0 1,1 1 0,0-1 102,-1-1 0,0 0 1,0 0-1,-1 1 0,1 0 1,0-1 2,2 1 1,0-2-1,0 2 1,2-1 0,1 2-1,0-2-30,5-2 0,1 0 0,-1 0 0,-2 2 0,0 0 1,0 0 28,0-2 0,0 0 0,0 0 0,-2 2 0,0 0 0,0 0-4,2-1 0,0-2 1,1 1-1,0 1 1,1 0-1,1-1-1,1 1 0,0-2 0,0 1 0,-2 1 1,0 0-1,-2 0 1,-1 0 1,-1 1 0,0 1 0,-1 1 0,1 2 0,1-2-5,0-2 0,1 0 1,1 0-1,1 3 1,1 0-1,0-1-2,-29 1 0,2-1 0,-1-1 0,1 0 108,2 1 1,0 0-1,0-4 1,1 0-116,8 1 0,0 0 1,0-2-1,0 0-2,9-1 0,0 0 0,-5 0 0,0 0 14,-1 0 0,0 0 1,-3 0-1,0 0 3,2 0 0,2 0 0,0 0 0,2 0 0,-1 0 1,2 0 0,1 0-1,0 0 4,-5 0 1,-1 0 0,0 0 0,0 0-16,1 0 0,0 0 0,0 0 0,0 0 7,3 0 0,0 0 0,0 0 0,0 0-5,0 0 0,0 0 1,-2 0-1,0 0 12,2 0 0,0 0 1,0 0-1,2 0-16,4 0 1,0 0-1,1 3 1,0 0 18,-4 0 0,0 0 0,1 4 0,0 0 90,-1 0 1,0-1 0,6-1 0,0 0-94,6 1 1,1 0 0,-2-1 0,0 2 5,1 2 1,0 0-1,-4-2 1,-1-2 10,5 1 0,0 0-54,-3 1 1,2-1 42,12-1 1,1 0 0,-7 0 0,0-2 3,5-3 0,-1 0 0,-5 0 0,0 2 236,5 1 1,1 0 0,-2-2 0,0 0-73,-38 5 1,-6-4-175,6-2 1,-7 0-6,7 0 1,0 0-23,6 0 1,2 6 666,4 0 1,6 8-628,12-1 1,2-3 12,4 2 0,5 0 450,-5 6 1,2 1-457,-2-1 0,5 0-94,-5 0 0,4 0 665,3 1 0,7-1-553,5 0 0,3 0 275,3 1 1,-3-7-304,-3 0 0,3-6 191,-3 6 0,3-2-149,3 2 1,-1-1 117,1-5 1,5-4-161,1 4 0,8-4 32,-3-2 1,11 0-27,2 0 16,8 0 0,-4-2-418,8-4-526,0 4 447,0-6 1,2 8 352,4 0-265,-4 0 372,6 0-407,-8 0 168,0 0 0,0 8-159,0 4 0,0 4 155,0 2 1,0 0 64,0 1 1,0 7-411,0 4 1,0 13 383,0 6 1,8 19 0,2 7-1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534"/>
    </inkml:context>
    <inkml:brush xml:id="br0">
      <inkml:brushProperty name="height" value="0.053" units="cm"/>
      <inkml:brushProperty name="color" value="#FF0000"/>
    </inkml:brush>
  </inkml:definitions>
  <inkml:trace contextRef="#ctx0" brushRef="#br0">24660 6163 8340,'-13'-55'0,"0"0"0,2 1 0,0 1-32,-4 0 1,-1 2 0,-14-40-330,-7 12 1,-9 6 324,-9 7 1,-10 11 82,-14 12-2177,-12 13 2130,34 15 1,-3 4 0,-9 4 0,-2 3 20,-10 0 0,-2 2 0,-7 5 1,-2 2-93,-8 3 1,-1 3 0,32-3-1,-2 1 1,1 2 57,-5 2 1,0 1-1,0 2 1,-4-1-1,-1 2 1,0 1-268,-5 3 0,-1 2 0,2 0 0,3-1 0,1 1 0,0 1 246,-2 3 0,1 2 1,1 0-1,0 0 0,2 0 1,-1 2 26,-2 2 1,0 2 0,0 1 0,0 0 0,0 2 0,0 1 32,-5 4 1,1 2-1,0 1 1,4-1-1,1 2 1,0 0-16,-1 3 1,0 0-1,0 2 1,1 2-1,1 1 1,2 2 3,0 3 0,2 0 0,2 3 1,2 0-1,1 2 0,2 1 5,1 4 1,2 1-1,3 1 1,8-4-1,3 0 1,2 1 42,2 1 1,2 1-1,3 0 1,4 0-1,3 0 1,1 0-55,1-1 1,2 1 0,4 1 0,4-1 0,4 2 0,2 0-216,2 0 1,2 0 0,5-1 0,2 27 0,7-1 177,4-3 1,9-2 0,12-6 0,10-4 48,11 1 0,10-4 1,-13-27-1,4-3 1,4-3-39,5-1 1,3-3 0,5-4 0,7-1-1,4-3 1,3-5 14,7-4 1,3-4 0,3-3 0,-18-4 0,2-1 0,1-1 0,2-2-179,4-2 1,2-1 0,1-1 0,0-1 0,4 1 0,0 0 0,1-2 0,0 1 178,2-2 1,-1-1-1,1 0 1,0-1-1,1 0 1,0-1-1,0 0 1,-1-1-86,-3-2 0,-1-1 1,1 0-1,-1-1 1,1-1-1,0 0 1,1 0-1,-1-3 88,0-1 1,-1-1-1,1-2 1,-1 1 0,-1 0-1,-1-1 1,0 1 0,-1-2 1,-3 0 1,-1 0 0,0-1 0,-1-1 0,0 0-1,-1-1 1,-1 0 0,-1-1-44,23-6 0,-2-1 0,-1-2 0,0-3 0,0-2 0,0-2 41,-24 5 1,1 0 0,-1-2 0,0 0 0,1-1 0,-2 0 0,1-2 0,-2-2-6,-1-1 1,-1-1-1,0-2 1,-1-1-1,-1 0 1,-1 0-1,0-2 1,-2-2 0,16-14 0,-2-3 1,-2-2-1,0-4 0,-2-2 1,0-2 0,-19 17 1,-1-2 0,-1 0 0,-1-2-1,0-3 1,-2 0 0,-1-2 0,-1 0-37,-3 1 0,-1-2 0,-2 0 1,-1-1-1,11-23 0,-2-1 0,-5-1 85,-6 1 0,-4 0 0,-3-1 0,-3 1 0,-3-1 0,-3 0 64,-2 1 1,-4-1-1,-3 1 1,-4 5-1,-3 1 1,-5 1 47,-4 6 1,-5 1-1,-5 1 1,-12-27-1,-13 6 64,-13 13 0,-11 6 0,-9 2 0,-8 6-110,20 26 0,-4 4 0,-3 3 0,-8-1 1,-3 4-1,-3 2-166,-7 3 0,-2 3 0,-2 2 1,-5 4-1,-2 3 0,-2 2-2,22 5 0,-1 1 0,-1 2 1,-1 1-1,-2 0 0,0 1 0,-2 2 1,0 0-39,-3 2 0,0 2 0,-1 0 1,0 3-1,0 0 0,1 3 1,-1 1-1,1 1 8,0 2 1,1 1-1,0 2 1,1 2-1,2 1 1,0 2-1,2 2 1,2 1-79,-20 8 1,3 3 0,2 1-1,3 2 1,3 2 0,1 2 22,3 2 1,2 3 0,2 2 138,0 1 0,3 2 0,0 2 0,2 0 0,2 2 0,-1 0 0</inkml:trace>
  <inkml:trace contextRef="#ctx0" brushRef="#br0" timeOffset="1">28469 12434 6749,'-73'-58'-228,"-1"-1"0,-1 2 0,-2 5 0,-9 4 0,-4 6 96,-3 7 1,-3 4-1300,28 10 0,-2 3 0,0 2 1492,0 4 0,0 3 0,-1 2 0,-7-1 0,-1 2 0,-1 1-30,-2 2 0,-1 1 0,-1 1 1,-2 1-1,1 1 0,-1 0-54,1 2 0,-1 1 0,2 1 1,-1 1-1,0 1 0,1 3 68,3 2 1,0 2 0,0 2 0,1 1-1,0 1 1,-1 2-15,-2 1 0,0 1 1,0 2-1,3 3 0,2 2 1,-1 2-6,2 0 1,0 1 0,1 2-1,-1 4 1,2 3 0,2 2-20,3 0 0,1 1 1,1 2-1,-1 4 0,1 1 1,1 2 0,1 2 1,1 2-1,1 2 1,1 2-1,0 2 1,3 3 1,1 3 0,2 2 1,3 2-1,3-2 1,3 2-1,3 1-40,4 0 0,3 2 0,2-1 0,2 0 0,3 1 1,2 0 4,3 1 0,1 0 0,4 0 1,2 0-1,4 0 0,2 0 46,2-3 1,2-1 0,5-1 0,4 31 0,10-1-95,6-10 0,10-2 0,11-4 0,9-4 53,13-6 0,10-6 0,-17-24 0,5-2 1,2-5 21,5-3 1,3-4-1,2-2 1,8-1 0,3-3-1,0-2 8,4-4 1,1-2-1,2-2 1,3 1 0,2-2-1,1-2-159,1-1 1,2-2 0,0-2-1,3 0 1,2-1 0,0-1 150,0-1 0,1-1 0,-1-1 1,2-1-1,-1-1 0,1 0 23,-2 1 0,0 1 0,1-2 0,-1-4 0,1-2 0,0-1-19,-22 1 1,0-1 0,1 0-1,0-2-102,5 0 0,1-1 0,0-2 0,0-1 99,-3-2 1,-1-1 0,0-1-1,1-2 1,6-1 0,2-2 0,0 0-1,-2-3-47,-1-1 0,-1-2 1,-1-1-1,2-1 1,4-2-1,0-1 1,1-1-1,0-1 48,-14 5 1,1-1-1,0-1 1,-1 0-1,-1 0 1,15-7 0,-2-1-1,0-1 1,-1-1-33,0-1 0,-1-2 1,0-1-1,-3 0 0,-5 1 1,-2 0-1,-1-1 0,-2 0 37,-2-1 1,-1-1 0,-1-1 0,-3 0 0,-5 2 0,-3 0 0,-1-2 0,-2 0 44,14-17 1,-4-3 0,-4 0 0,-8 4-1,-4-1 1,-3-2-23,-6-1 1,-4-1 0,-3-1-1,-3 1 1,-2-2 0,-3 0 95,-2 1 1,-2-1 0,-4 0 0,-3 1 0,-2-1-1,-3 1-13,-2-1 0,-3-1 0,-3 2 0,-3-25 0,-8 2-4,-7 0 0,-10 3 0,-11 4 0,-11 4-87,5 27 0,-5 2 1,-4 3-1,-8 1 1,-5 4-1,-3 2 18,-11-1 0,-3 3 0,-3 4 0,-5 2 0,-2 4 1,-3 2-73,17 7 0,-1 1 0,-3 2 1,0 2-1,-7 2 0,-1 2 1,-1 2-1,-2 1 15,-6 2 1,-3 1 0,0 2 0,-2 1 0,18 1 0,-1 1 0,-1 1-1,0 0 1,-1 2-32,-5 0 1,-2 2-1,0 1 1,0 0 0,1 2-1,4 0 1,1 1-1,0 1 1,-1 1 0,1 2-13,-3 1 0,0 2 0,-1 0 0,1 2 0,1 0 0,3 1 0,1 0 0,0 1 0,0 0 0,1 2 19,2-1 0,0 1 0,0 0 0,1 2 0,1 0 0,-19 7 0,1 2 0,1 0 0,0 2-108,3-1 1,0 1-1,2 0 1,2 2-1,6-1 1,3 2-1,1 0 1,1 0 146,3 0 0,1 0 0,1 1 0,1 0 0,-20 11 0,2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536"/>
    </inkml:context>
    <inkml:brush xml:id="br0">
      <inkml:brushProperty name="height" value="0.053" units="cm"/>
      <inkml:brushProperty name="color" value="#FF0000"/>
    </inkml:brush>
  </inkml:definitions>
  <inkml:trace contextRef="#ctx0" brushRef="#br0">6908 15789 25417,'0'-18'-7130,"0"0"3701,0 0 1969,0-1 1060,0 1-78,0 8 0,14 2 1452,4 8 0,21 0-371,3 0 0,13 6-621,12 0 0,18 8 380,-32-8 0,3 0 0,6 2 0,2 1-23,5 0 1,1 0 0,4-1 0,0 0 13,4-1 1,2-2-1,6 0 1,2-2-2,9-2 1,1-2-1,3-3 1,0-2 109,0-2 1,-1-2 0,-7-1 0,-2-2-500,-10-2 0,-4-1 0,-10-1 0,-4 0 218,-10 2 1,-3-1-1,41-20 228,-12-7 1,-2-5-145,-16-13 0,-1-6-234,-5-12 0,-10 2-250,-9-8 1,-1 8-175,-11-2 1,-8-4-547,-10-2 0,-6-2-42,-6 2 1,-24 0 121,-25 12 0,20 34 0,-5 3 398,-10 4 1,-3 3-1,1-2 1,-1 1 180,-8 2 0,0 1 0,4 4 0,1 0 196,-2 1 0,0 1 0,1 1 1,1 0 205,-2-2 1,0 1-1,6 6 1,1 2-3,0 0 1,-1 2 0,-1 3 0,0 3 224,-1 5 0,-1 0 0,-5 1 1,-1 1 110,-9 0 1,0 2 0,1 0 0,0 2 149,-4 2 1,0 2 0,0-1 0,1 0-402,2 0 0,0 0 1,-6 1-1,0-1 23,-4-1 1,2 2-1,7 2 1,2 2 58,2 0 0,1 3 0,6 1 0,2 2 59,0 4 0,1 1 0,0 0 0,0 2-137,-2 8 0,3 3 0,7-3 0,3 1-124,-1 5 0,2 3-265,5 2 0,2 1 37,0 3 1,3 2 0,1 4 0,3 1-141,-1 4 1,3 0-1,4-3 1,3 1-48,2 7 1,4 2-1,4-2 1,4 2-167,2 4 1,6 2 0,6 1-1,4 1-136,3 1 1,4-2-1,7-2 1,5-4 52,5-3 1,5-4 0,4-5-1,5-5 197,5-4 1,3-5 0,6 0 0,4-5 198,6-2 1,2-5 0,-2-5 0,2-5 201,1-4 0,1-4 0,7-5 0,0-4 178,5-2 1,1-4-1,5-2 1,2-4-45,-27 0 1,0-3-1,0 0 1,27-3-1,0-3 328,-1-4 0,-2 0 0,-8 5 1,-4 2-482,-7 1 0,-2 1 0,0 2 0,-2 2 0,-6 1 0,0 2 0,-3 1 0,1 0 0</inkml:trace>
  <inkml:trace contextRef="#ctx0" brushRef="#br0" timeOffset="1">12467 15425 25250,'0'-19'-7798,"0"-5"2998,0 0 4138,0 8 1,8 7 3057,4 9 0,4 0-2020,2 0 1,11 9-460,7 3 1,11 10 36,14 2 0,5 1-183,13-7 1,4 0 871,9 0 0,7-6-280,-48-5 0,1-1 0,6-1 0,2 2-16,3 2 1,1 0-1,5 0 1,2 0-818,7 0 1,2 0 370,2 0 0,2 1 209,10 3 1,2 0-1,3-2 1,1 0-44,-32-1 0,1 0 0,0 1 0,0-1 0,0-1 0,0 2 10,31 7 0,0 1 0,1-4 0,-1 0-79,0 1 0,0-2 1,-1-2-1,-1-1-5,-4 1 0,0 0 0,1-2 0,-2-2 35,-4-1 0,-1-2 1,3 0-1,2-2 21,3-2 1,2-2-1,-29 1 1,0-1-1,2 0 3,3 0 1,1-1 0,1-1 0,1 0-1,1-1 1,0-1 38,-2-2 1,1-2-1,0 1 1,6 0-1,0 1 1,1 0 12,0-3 0,1-1 0,1 1 0,3 2 0,1 1 0,0 0-1,-2-1 1,-1-1-1,-1 2 1,-2 1 0,-2 3-1,-1-1-3,-7 2 0,-1 0 0,-1 0 0,32 2 0,-1 2-48,-7 3 0,-4 3 0,-12 2 0,-4 6-112,-11 4 1,-3 2 0,-6 0 0,-2-1-54,-2-2 1,-1-2 0,0 1-1,-1-1-114,2-1 1,0-2-1,45 4-42,-12-11 1,-4-7 256,-8-7 1,-6-9 99,-1-8 1,1-10-147,6-3 0,0-1 0,0-11 1,-2 2 172,-4-1 1,-21 3-35,-15 9 0,-15 5-312,-4 1 0,-8 6-521,2-7 0,-12 9 173,-6-2 0,2-3-287,-2 3 1,0-8-126,-7 1 1,3 3 1,4-3 1,-2 1 1,8-6 1,8-9 365,10-4 0,20 3 768,11-3 0,24-1 277,12-11 1,-29 28 0,3-1 37,4-5 0,1-1 1,-1 3-1,-2-1-61,-2-1 1,-3-1-1,-8 4 1,-5-1 275,12-30 0,-21 6-160,-22 13 0,-12-3-528,-6 9 1,-4-3-66,-3 2 0,3 3-589,4-9 0,4 1-414,8-7 0,2 0-154,4 1 1,6-7 537,12 0 0,5 0 205,7 7 0,-7 7 630,-5 4 0,-14 13 52,-10 6 0,-16 6 659,-15 5 1,-19 5 359,-11 8 1,-14 0 322,-4 0 1,-8 6-153,2 0 1,-4 9-577,-2-3 1,38-5 0,-2 0-338,-2-1 1,-1 0 0,-5 2 0,-2 0-17,-4-1 1,-1-2 0,-4 3 0,-2-1 151,-8-1 1,-2 0 0,-2-1-1,0-2-302,-1-3 1,1 0 0,0 0 0,0 0-292,9 0 0,0 0 1,-2 0-1,-2 0 13,-1 0 1,-2 0-1,-3 1 1,0 0-24,-2 1 1,0 2 0,0 0-1,1 2-47,5 3 1,0 0 0,-1 1 0,-2-1-72,-3 0 1,0 0 0,1 0-1,2 0 93,2 1 0,1-2 0,0-1 0,0-2-8,6 2 1,0-1-1,-1-3 1,-2 0 52,1 3 0,-2 0 0,-4-1 0,0 0 14,2 1 1,0 0-1,-2 2 1,0 0 171,7-2 1,2 0-159,1 2 0,0 1-44,0 0 1,0 0 0,1 0 0,0 0 50,0 0 1,0 0-1,3 0 1,1 1-43,1-1 0,2 0 0,3-1 0,0 0-6,-1-1 1,1-2 0,-1 0 0,0-2-38,3-2 0,0-2 0,1 2 0,1 0-4,4 2 0,0 0 1,2-2-1,-1 0-52,-4 2 1,0 1 0,5-3-1,-1 0-72,-1-1 1,1 0 0,-47 0-131,7 0 1,-4 6 212,49-4 0,1 2 0,-5 2 1,0 2-7,2-2 1,-1 0 0,-6 4 0,0 2 90,3 0 1,1 1-1,-2-1 1,0 0 15,-2-3 1,1 0 0,4 0-1,0 0 0,1 1 0,1-1 0,-39 1-32,14-4 1,14-4 79,11-2 0,9 0-91,15 0 1,5-2 3,13-4-1175,4 4 473,8-14-1669,0 14 1,0-7 1217,0 9 0,-8 0 840,-4 0 0,-13 15 305,-5 3 1,-4 4 79,-3-4 0,1-1 534,-1-5 0,1 2-165,-1-8 0,3 6 883,4-6 0,3 0 1199,9-6-397,0 0-1907,0-8-440,7 6 0,5-6-873,12 8 0,5 0 950,7 0 1,0 8-626,0 4 0,9 9-183,3 9 1,4 0 16,3 13 0,5 5 73,1 7 0,-1 2-125,-5 10 0,-3-2 205,-3 1 1,-5 3 502,-8-8 1,-2 0-998,-3-6 1,1-7 310,-8 1 1,0-9 341,-6 3 0,2-3 177,4 3 0,12-5-183,13 5 721,3-5 1,11 7 0,1 2 0</inkml:trace>
  <inkml:trace contextRef="#ctx0" brushRef="#br0" timeOffset="2">9150 14531 24158,'-19'0'-402,"1"0"624,0 8 1,2-4-51,4 9 1,-3-7 94,9 6-1276,0-8 967,6 4 1,8-10 781,4-4 0,-1-6-788,1-13 0,-2 3-145,2-8 1,4-3-336,-4-9 1,11-7-151,1-12 1,8-12 284,-1-12 0,-14 36 1,0-1 412,1-4 0,1-1 0,0-5 1,0-2-9,2-7 0,1-2 0,-2 5 0,0-1-374,4-6 1,1 0-1,-4 5 1,0 0 378,4-2 0,-1 0 1,-4 7-1,0 1-8,2-3 1,-1 2-1,9-34-124,-5 12 0,-5 18 41,-2 18 0,0 5-131,1 7 0,-7 9 215,0 4 1,0 3 96,6 3 0,2 6 181,5 0 0,3 8-508,9-2 1,-1 12 249,0 6 0,1 12 0,-1 4 1</inkml:trace>
  <inkml:trace contextRef="#ctx0" brushRef="#br0" timeOffset="3">10079 11268 25470,'0'-6'-3741,"0"12"0,2 14 729,4 22-232,-4 13 2305,6 10 1,-8 10 921,0 4 0,0-4-15,0 4 0,0-6 72,0-6 0,6-9-991,0-15 1,3-11 696,-3-19 370,-4-5 1,12-19 1237,-8-7 0,0-10-1046,-6-15 1,2 1-173,4-13 1,-4 4-58,4-9 0,2 5-186,-2 6 1,9-3 196,-3 3 0,-2 7 325,2 5 1,-2 3 120,2 9 0,4 1-626,-3 6 1,-3 8 837,2 4 1,0 4 89,6 2 1,1 14-738,-1 4 0,6 6 188,0 1-296,9 3-128,-5 8 0,11-5 110,3-1 1,-9 1-372,3 5 0,-4-8-231,5-3 1,-7 1-901,1-2 1628,-17 1-605,10-7 460,-22 0 1,-4-2 639,-16-4 0,-11 3 508,-13-9 1,-7 0-241,-11-6 0,-5 0-724,-8 0 0,0 8 90,0 4 1,2-2 87,4 2-318,-12 1 0,13 3 0,-13 0 0,4 2 0,2 9 0,0 5 0</inkml:trace>
  <inkml:trace contextRef="#ctx0" brushRef="#br0" timeOffset="4">10735 11012 26609,'18'-26'-5442,"1"-4"3382,-9 3 1365,6 9 0,-14 18 1902,4 12-3414,-4 13 1358,6 3 1,-6 10-140,4 5-838,4-5 1176,-7 7 0,5-7 193,-8 5 0,6 4-21,0 7 1,0-5-714,-6 0 1,0-3 1335,0 3 0,6 7-435,0-7 0,2 0-230,-2-13 1,-2-1-112,8-5 1,7-6 996,5-12 0,0-3 0,-6-9 0</inkml:trace>
  <inkml:trace contextRef="#ctx0" brushRef="#br0" timeOffset="5">11173 11286 26532,'-29'-8'-1621,"5"-4"1,6 1 276,6-1 1,-5 10 1832,5 2 1,4 8-1431,2 11 0,4 7-222,2 4 0,0 5 469,0 1 0,2 1 185,4-1 0,-2-1-1687,8-5 711,1 4 1083,5-5 1,6-1-299,0-4 1,7-9 845,-7-3 0,8-8 774,-1 2 0,3-6 307,3-6 1,1-12-238,5-13 0,-5-3 18,5-3 0,-5-7 503,-1-5-167,-9 5-1113,-2-9 0,-9 8-591,-5-3 1,-6-3-554,-12 9 0,-15 5-37,-15 7 0,-9 7 141,-9-1-142,-1 12 895,0 4 0,9 8-100,3 0 1,5 8 1677,1 4-1201,9 4 0,10 3 0,10-1 1</inkml:trace>
  <inkml:trace contextRef="#ctx0" brushRef="#br0" timeOffset="6">11975 10994 26590,'-8'-28'-9831,"6"-5"6955,-5 9 1,-3 8 2835,-2 10 1,-4 6 1790,-2 6 0,-3 12-667,-3 12-568,4 5-354,-14 1 0,7 7-1161,-3-1 2684,-5 9-992,15-4 0,-4-1-588,12-3 0,4-7-1089,8-5 1,0 1 294,0-8 0,4-1 101,8-11 0,2-4 973,16-8 1,9 0 107,9 0 0,11 0-303,2 0 0,8-8 587,-2-4 1,-5 2 1013,-1-3-1210,-4 1 0,-3-6 0,1 0 0</inkml:trace>
  <inkml:trace contextRef="#ctx0" brushRef="#br0" timeOffset="7">12102 10520 26415,'0'-18'-9831,"6"0"8150,0-1 1,9 11 3578,-3 8 0,10 19-2321,2 17 1,1 9-222,-7 9 0,-6 9 179,0 4 1,-2-4 53,2-3 0,3-1-2206,-9 2 2363,0-4-234,2 6 1,0-11-2803,4-3 2165,4 3 837,-6-13 1,11-1 81,3-7 1,-4-9 550,5 2 0,-5-11 1,-2-5-1</inkml:trace>
  <inkml:trace contextRef="#ctx0" brushRef="#br0" timeOffset="8">12922 10739 29261,'-6'-41'-4916,"0"5"1,-2 6 2783,2 17 0,4 9 2665,-4 16 0,2 9-1052,-2 15 0,-4 3 380,-8 3 0,-7-1 238,1 7 1,-11 1 239,-1 6 0,0-9-725,-7-3 0,5 1 1237,1-1 1,1-1-63,-1-5 0,3-9-621,3-3 1438,5-13-808,8-4 1,10-8-81,8 0 0,16 0-199,14 0 1,7-6 10,5 0 0,5-6 609,8 5-628,7 1-314,-5-2 1,6 6-344,-8-4 1,-1-2 257,1 2 1,0-8 0,-1 4 0</inkml:trace>
  <inkml:trace contextRef="#ctx0" brushRef="#br0" timeOffset="9">13433 10684 26686,'2'-52'-4134,"4"3"0,-4 4 2726,4 9 0,-6 7-425,-6 5 221,-4 12 1589,-8 4 1,-1 8 1542,1 0-331,0 0-1189,0 0 1,-1 6 1157,1 0 0,0 8-266,0-2 0,-1 5-36,1 1 0,-6 6 936,0 0-1162,-1 1-950,7-7 1,2 0-159,4 0 0,-2 7-262,8-1 1,1 0-690,12-5 0,5-1 863,12 0 1,4 0 346,9 1 0,5-3 312,1-4 1,7 4 209,-1-4 1,4-2-85,1 3 1,1-1 76,0 6 0,-3-2 270,-3-4 0,-4 5 393,-9-5 0,-4-2-561,-7 2 1,-9-6-629,-16 6 0,-12-6 1211,-12 6-134,-13 1-665,-26 13 1,-4-4-138,-12 9 1,3 1 479,-10 11-525,18 3 0,-11 11 0,16 4 0,4 6 0,6 3 0</inkml:trace>
  <inkml:trace contextRef="#ctx0" brushRef="#br0" timeOffset="10">6671 19144 25625,'10'0'164,"-2"0"0,-6 0 92,4 0 68,-4 0-98,6 0 33,0 0-117,-6 0 4,15 0 188,-15-8 1,6 4-807,-8-8 1,0 6-1369,0-7 1073,0 1 0,0-6-105,0 0 0,-2 0-122,-4-1 0,-5 1 183,-7 0 0,0 0 111,0-1 0,-6 3-6,-1 4 0,-5-4 682,6 4 0,-9 2 564,3-3 0,-3 9 90,3-2 1,-2 4 191,7 2 1,-5-6-47,6 0 1,-1 2 98,7 10 0,-6-2 133,-1 8 1,-1 1-385,2 5 1,4 2-276,-5 4 0,3-1-176,-2 7 1,3 0-295,-3 7 1,4-3-70,2-3 1,1 3-38,5-3 0,-2 1-345,8-2 0,2-3-590,10-9 1,-2 0-57,8 0 1,7 1 642,5-1 0,2-2 236,-2-4 0,3 2 291,3-8 0,3 0 261,-9-6 1,6 0 213,-5 0 0,5 0 102,-6 0 0,1 0 360,-7 0 0,0-6 498,0 0 1,0-8-649,1 2 0,-1-4-361,0-2 0,0 1-70,1 5 0,-7-6-479,0 0 1,-2 4-164,2-11 1,-2 15-2,-4-8 0,-4 2-310,4-9 0,-4 11-301,-2-4 1,0 4 103,0-4 1,0 5-574,0 1-270,-8 0 992,-2-6 1,0 6-414,4 0-757,-4 7 2137,8-3-928,-6 8 2131,8 0 302,0 0 45,8 0-1329,-6 8 1,8-3-352,-4 7 1,-4-6-117,4 6 1,2-6-368,-2 6 0,7 0 581,-7 7 1,8 5-1192,-2 0 1,4 3 111,2-3 0,1-2-28,-1 8 1,6-7 811,0 1 1,9 0 99,-3-5 0,11 3 642,1-10 1,9-4-291,-3-2 1,7-4 926,6-2-794,12 0 0,2-8 0,6-2 0</inkml:trace>
  <inkml:trace contextRef="#ctx0" brushRef="#br0" timeOffset="11">8111 18451 27655,'-6'-28'-4154,"0"4"0,-9 1 605,3-1 1417,4 12 1340,-8-13 597,14 15-204,-14 0 536,14 2 0,-6 22-684,8 5 1,2 17 706,4 0 1,-2 15-134,8 4 1,0 1 12,6 11 0,0-6-118,1 6 0,-1-6-2,0 6 1,0-9 80,1 3 0,-1-6-341,0-7 1,-6-3-72,0-9 0,-8-7 650,2-5-88,-4-12 419,-2-4 0,0-10-67,0-4 0,-2-4-420,-4-8 1,2-2-95,-8-5 0,6 3-210,-6-8 0,8 5 306,-2-5 0,4 2-146,2-3 0,0-1 33,0 8 1,0-7-109,0 7 1,2-7 93,4 7 0,0 0 650,12 6 0,-2-1 390,15 1 1,-1 2 295,7 4 0,-1-2-115,1 8 0,5 1-431,1 12 1,5 3-290,-5 8 1,-1 0 29,-5 0 1,-1 7-446,1-1 0,-3 8-282,-4-1 1,-3-3-654,-9 3 0,0-3-107,0 2 0,-7 5-257,-5-5 1,-4 3 620,-2-3 1,-10 2 641,-9-7 1,-15 7 731,-15-2 1,-3-3 69,-3-3 0,-6-10 207,0-2 0,-7-8-90,1 3 0,4-5-27,2-2 1,4-2-229,3-5 0,7-3-293,5-8 0,13 0-993,11 0 1,2-1-1491,10 1 412,0 8 0,8 2 1370,4 8 0,12 16 1,10 4-1</inkml:trace>
  <inkml:trace contextRef="#ctx0" brushRef="#br0" timeOffset="12">9496 19126 24255,'-10'-18'-9831,"-6"-1"7423,5 1 894,1 0 612,-6 8 782,14-6 0,-6 5-98,8-7 1,0 6 356,0 0 1,0 0-851,0-7 0,0 7 1373,0 0-587,0 0 1,-2-4-53,-4 4 0,-6 4 810,-13 8 1,3 0 100,-8 0 1,-1 0 63,-5 0 1,-1 10 201,1 8 0,-6 8-356,-1 11 1,-6 1-31,7 5 1,5 1 488,7 5 344,16 4-1931,-2-15 1,16 7-523,0-9 1,10 5-327,8-5 0,8-4 121,11-13 1,7-3 726,5-4 1,-2-4 188,1-8 1,-7-8 566,1-4 1,-9-6-57,-3-7 0,-8-3-117,2-8 1,-9 5 102,-3 1 1,-8-1 87,2-5 1,-4 2-589,-2 3 1,-8-1-752,-4 7 1,2-5-264,-3 6 0,7 1-185,-6 11 1,6-2-945,-6 8 1800,8 0 54,-4-2 0,8 8 1039,0 0 1,0 2-688,0 10 1,0 2 459,0 10 1,6-3-236,0 3 0,8 2 1,-2-1 0,5 7-43,1-1 1,0-5-647,0-2 0,2 2 382,5-1 0,3 5-996,9-6 0,5 7 1031,1-7 1,1 0-292,-1-5 715,-5-1 0,15 0 0,-7 0 0</inkml:trace>
  <inkml:trace contextRef="#ctx0" brushRef="#br0" timeOffset="13">10061 19071 25134,'-12'-8'-3093,"0"-4"1,6-2 713,-7 1 1,7-1-250,-6 8 3793,8-8-2440,-12 4 1473,6 0 0,-8 2 320,-1 8 0,-7 2-204,-4 4 0,1 4 734,-1 8 0,0 8-10,-7 5 0,1 3 132,-1 3 0,11 1-1025,8 5 0,1-5 527,11 5 0,0 1-863,6-1 1,2-7-492,4-5 0,11-7-268,7 7 1,8-15 373,-1 2 1,9-12 594,3 0 0,1-4 72,-1-2 0,3-8 496,9-4 1,-6-6 315,-1-7 0,-5 5 145,5-4 1,-7-5-130,1-1 1,-5 2-54,-7-3 1,-6-1-789,-11-11 0,-5 3-677,-8-9 1,-4 1-190,-8-7 0,-9-8-459,-15-4 0,-9 4 222,-3 3 0,1 9 65,-2 2 0,-1 7 90,-11-7 1,4 9-274,-3-3 1,3 5 647,2 1 1,1-1 564,-1-5 1,0-3 0,1-9 0</inkml:trace>
  <inkml:trace contextRef="#ctx0" brushRef="#br0" timeOffset="14">8694 14294 22668,'10'0'118,"6"0"-112,-14 0-820,14 8 0,-7-4-72,3 9 0,2-7 219,-8 6 1,2-2-91,-2 2 1,-2 4-866,8-4 729,-8 5 1,5 1-227,-9 0 0,2 6 63,4 1 0,-4 5 350,4-6 1,-4 15 378,-2-3 0,0 13 117,0 0 0,0 3 271,0 3 1,-6 0 147,0-1 0,0 5-93,6-4 0,2 4 41,4-11 1,-2 3-91,8-3 0,0 9-128,6-8 0,0 5-88,1-11 1,-7 14-21,0-3 0,-8 11 152,2-4 0,2 8-155,-2-2 1,0 6 179,-6 6 1,-6 10 155,0 8 1,0-2 53,6-10 1,0-4 82,0-8 0,8-4-231,4-8 0,11-2 65,1-17 0,0 1-68,-6-7 1,3 1 49,3-1 1,-4 1-65,5-1 0,-5 3-274,-2 3 1,-6-3-52,0 3 0,0 3 75,7-3 1,-7 9 130,0-2 1,0 1-54,6-1 0,-5 4-47,-1-5 0,-2 5-26,2 1 0,4-1-269,-4-4 392,-4-5 83,9-7 0,-7-1 190,8 1 1,-2-9-14,-4-4 1,5-3 230,-5-3 0,2 0-90,-2 0 1,2 1-140,-8-1 0,0 0-64,-6 0 1,6 3-137,0 3 1,1-4 125,-7 4 1,0 5 40,0 1 0,0 5-154,0 1 1,0 7-67,0-1 0,-2 9 65,-5-3 0,5 7 206,-4 6 0,2 4 119,-2 8 1,-4-6 194,-8-1 0,0-1-56,-1 2 1,-1-4 52,-4-8 0,-2-9 220,-5-3 1,-1-5 992,7-1-412,1-9-657,6-2 0,2-7-157,4-1 0,-3 2-302,9 4 1,0-3-377,6 3 0,0 2-165,0-1 0,2 7-367,4-2 0,-2-1-330,9 1 1,1-2 158,10 3 0,-4-3 295,5-3 1,-5-5 89,-2 4 0,0-4 444,1-1 1,3-1 251,-4 0 0,4 0 77,-10 1 0,5-1 39,1 0 1,0 0 173,0 0 1,-6 1-479,1-1 0,-1 2-58,6 5 0,0-5-65,0 4 0,1 2-45,-1-1 1,0 5-133,0-6 1,-1 7 64,-5-7 0,2 6-117,-8-5 0,0 5 56,-6-5 0,6 5 98,0-6 0,0 7 229,-6-7 0,0 6-102,0-5 1,0 7 247,0-2 0,-2-1 10,-4 1 0,4-6 240,-4 7 1,2-9 47,-2 2 0,2-1 16,-8 1 0,8-4-72,-2 5 0,2-7-38,-3-6 1,5 4-19,-4-4-91,4-4-538,2 1-376,0-1 1,0-4 81,0 8 0,6 2-1193,1 10 1,5 7-250,-6 11 1817,0 13 0,2 34 1,-3-37-1,0-1 1</inkml:trace>
  <inkml:trace contextRef="#ctx0" brushRef="#br0" timeOffset="15">32461 14440 29542,'-2'-55'-4916,"-4"1"1,4 7 2170,-4 5 0,4 3 1820,2 3 1,-2-3 676,-4-3 1,-4 1 214,-9-8 1,-7-1 449,-4-11 0,-13 0-142,-6-12 1,-13 4-544,26 29 1,-1 1 0,-6 4-1,-3 2 731,-4-2 1,-4 3 0,-7 1 0,-3 3 115,-5-3 1,-2 1-1,-9 2 1,-4 1-138,-8 2 0,-4 2 0,24 7 0,-1 1 0,-3 1-11,-7 1 0,-2 1 1,-2 1-1,-9 0 0,-2 2 1,-2 0-209,18 3 1,-2-1 0,0 1 0,0 1 0,1 1 0,0 1 0,-1 0 0,0 1-27,-5 0 0,-1 0 1,0 1-1,0 0 0,0 0 1,1 0-1,-2 1 0,1 0 10,-2-1 1,-1 1-1,0 0 1,0 1-1,0 2 1,0 1-1,0 1 1,0 1-136,0 1 1,0 0-1,0 1 1,1 0-1,5 1 1,0 0-1,1 1 1,0 1-41,-1 1 0,0 2 0,1 0 0,0 1 0,1-1 0,0 1 0,1 0 0,-1 1-41,-1 3 1,0 0 0,-1 2 0,0-1 0,-2 2-1,0-1 1,0 2 0,0 1-32,-3 1 0,1 3 0,0 0 1,0 0-1,2 0 0,0 0 0,1 2 1,0 1-50,-1 4 0,1 1 0,0 1 0,0 1 0,-1 1 0,0 0 0,1 2 0,0 0-41,1 3 1,0 1 0,1 1-1,0 2 1,-3 1 0,1 2-1,1 2 1,0 0-17,2 2 0,0 0 0,2 2 0,2 1 0,4 1 0,2 1 0,2 1 0,2 2-49,6-1 1,1 2 0,3 0 0,2 2 0,6-2 0,1 1 0,3 1 0,3 2-87,3-1 1,1 1-1,4 1 1,3 0-1,-6 21 1,5-1-1,8 2-116,7-4 0,7 1 0,6-2 0,6-4 0,6 0 1,6-3 21,8-4 0,7-2 0,5-2 0,5 0 0,5-1 0,5-2 146,7-1 0,5-2 0,4-3 0,5 0 1,3-3-1,4-4 188,6 0 0,4-5 1,4-3-1,-13-11 1,2-3-1,2-3 1,2-1 147,5-1 0,3-3 0,1-2 0,2-2 1,-12-4-1,1-1 0,2-1 0,1-1 1,2-1 11,6 1 1,2-1 0,0-1 0,2-1 0,0 0 0,4-1 0,1 0 0,1-1 0,0-1-1,1 0 68,-14-3 0,0 0 0,2-1 0,-1-1 0,1 1 0,-1-1 0,2 0 0,0 0 1,1 0-1,-1-1 0,0 0 0,0-1 32,-1-1 1,-1 0 0,0-1-1,0 0 1,0-1 0,0 0-1,0-1 1,-1-1 0,1 0-1,0-1 1,0 0 0,-1 0 30,1-1 0,-1-1 0,1 1 0,-1-2 0,0 0 0,-1 0 0,16-3 0,-1 0 0,0-1 0,-1-1 0,-1-1 57,-4 1 1,0-1 0,-1-1 0,-1 0 0,-1-1 0,-3 1 0,-1-1 0,0 0 0,-1 0-1,-2-2-44,13-3 0,-2-2 0,-1 0 0,0-1 1,-1 0-1,-1-1 0,-1 0 0,0 0-149,-1 0 0,0-1 1,-1 1-1,-1-2 0,-6-1 1,0 0-1,-1-1 1,-2 0-50,-5 1 1,-1 0-1,-1-1 1,-2-1-1,18-10 1,-3-1-1,-4 0-201,-11 3 1,-3 0-1,-4-1 1,20-18 0,-8-2-106,-16 6 1,-6-3 0,-10-1-1,-7-2-368,-11 2 0,-6-1 0,-1-4 0,-5-2-211,-6 1 1,-6-1-1,-9-4 1,-6 0 161,-6-5 0,-7 0 1,-9-4-1,-7 0 236,-5-3 1,-5 2 0,-9-1 0,-6 2 195,20 24 1,-3 0-1,-1 1 1,-3 1-1,-2 0 1,-1 1 83,-5-3 0,-2 0 1,-2 1-1,-4 0 0,-2 1 1,-1 0 59,-3 0 0,0 0 0,0 1 0,-1 2 1,-1 0-1,1 2 114,3 5 1,0 0 0,0 2 0,2 0 0,-1 1 0,1 1 99,1 4 1,1 0 0,1 2 0,3 2-1,2 0 1,1 2 138,-19-6 0,4 5 0,8 7 1,4 6 460,-32 3-732,20 24 0,2 8 0,20 17 0,5-1 0</inkml:trace>
  <inkml:trace contextRef="#ctx0" brushRef="#br0" timeOffset="16">28160 15880 29213,'-11'-8'-8283,"-5"-2"7142,14-8-358,-6 8 1,20 0 2286,13 4 1,11 4 152,19-4 1,16 1-279,8-1 0,16 2-457,-44-1 1,1-2 0,5 2-1,1 0-79,3-1 0,0 0 1,0-2-1,-1 2 214,-1 2 0,-2 2 0,-3-2 0,-1 2 319,38 2 0,-10 2 391,-8 4 0,-4 4-1137,-14 8 1,-13-2-873,-17-4-113,-13 5 63,-4-7 1,-18 0 681,-8-4 1,-13-4 278,-17-2 0,-9-2-38,-16-4 0,-8 4 97,-4-4 1,-4 2 183,-2-2 1,-5 4 494,5-4 46,-4 3 113,12-5 1,-8 6-635,0-4 0,10 2-311,8-2 1,8 4 82,10-4 0,17 4 34,8 2 0,15-2-303,9-4 0,14 4 240,11-4 0,15 2 208,15-2 0,11 4-83,7-4 1,6 4-67,6 2 1,6 0 42,12 0 0,-9 0-3,3 0 1,-4 0-25,4 0 0,0 0 326,0 0 1,-8 0-319,-4 0 1,-20 2-247,-11 4 1,-15-4-84,-9 4 1,-14 2-602,-10-2 0,-12 0 1052,-18-6 1,-11 6 29,-19 0 396,3 8-456,-14-12 0,12 9-129,-8-5 1,7 4 125,-7 8 1,8 0-396,-2 0 0,13 1 730,5-1 0,5 10-466,1 9 0,7-3 0,0 11 0,-3 1 0,-1 1 0</inkml:trace>
  <inkml:trace contextRef="#ctx0" brushRef="#br0" timeOffset="17">29180 14641 26634,'-10'-19'-9452,"2"1"7273,8 0 1434,0 0 1,2 6 181,4-1 1103,-4 9-315,6-12-139,-8 14-1971,0-6 1506,0 8 2158,0 0 473,8-8-1683,-6 6 0,15-14-240,-5 3 1,4-3 6,2-2 0,2-8 41,5-5 0,-3-3 228,8-3 0,1-9-19,5-9 0,1-2-1147,-1-9 1,1-1-200,-1-6 1,7-6 581,-1 0 0,7 2-88,-7 10 0,7-2 15,-7 8 0,7-4 274,-7 11 1,1-3 51,-7 14 1,-5-5-6,-1 5 1,-10-5-96,-1 5 1,-3 1-107,-10 5-265,0 1 77,-6-1 0,0 7-560,0-1-68,8 9 335,-6-4 1,14 14 939,-4 0-11,-3 7 316,7-3-37,-6 16 1,6 3-668,-4 7 0,2 2-79,-7 4 0,-1 7 135,-6 11 1,0-3-1,0 5 1</inkml:trace>
  <inkml:trace contextRef="#ctx0" brushRef="#br0" timeOffset="18">30602 12307 27173,'-18'-47'-9831,"-5"3"7435,-7 7 0,-10 17 3140,-21 8 1,-6 10 373,-12 8 1,-4 20-587,-8 17 0,45-15 0,1 5-463,-1 2 1,1 2 0,-4 6 0,0 2 6,0 2 0,1 3 0,1 2 0,1 1-277,0-2 1,1 1-1,0 9 1,1 2 559,-8 3 1,0 2 0,2 7-1,-1 2-124,-1-1 0,1 0 0,9-6 0,3-3-365,7-11 0,3-2 0,7-5 0,4-1-657,-7 31 0,13-12-1010,6-25 1212,4-15 0,4-21 1039,4-12 1,12-15 57,13-15 0,15-11-262,15-13 0,-25 24 0,3-1-245,9-6 0,1 1 0,-1 0 0,-1 1 125,5-2 0,0 0 0,-2 5 1,1 0-1,1-2 1,-1 1-1,0 1 1,0 1 231,-2-1 0,-1 3 0,29-20 67,-4 12 0,-23 21-429,-13 16 0,-11 4 0,-14 2 0,-4 0 0</inkml:trace>
  <inkml:trace contextRef="#ctx0" brushRef="#br0" timeOffset="19">29946 15005 27681,'-25'-18'-2559,"1"0"0,0 0 12,6-1 1774,-1 1 0,7 8 743,0 4 1,8 2-153,-2-2 0,12 4 828,6-4 1,6-2 25,7 1 0,5-9-620,13-2 0,-1-8 465,13-11 0,6-1 52,18-5 1,10-7-248,-36 17 0,3-1 0,5-1 0,2-1-60,11-9 0,3-1 1,8 1-1,3 1-8,-26 10 0,1-1 1,0 0-1,2 1 0,1 0 1,-1-1-212,2-1 1,1-1 0,-2 0 0,-5 4 0,0 0 0,-1 0-25,27-13 0,-4 1 0,-11 7 0,-4 3 79,-9 7 1,-3 1 136,31-19-61,-8 9 0,-32 3-153,-4 4-330,-5 3 198,-10 9 0,7-2-91,-5-5 1,3 11 226,-9-4 1,2-2-249,-1-5 1,-5 1-511,4 6-13,-4 8 693,-10-6 1,5 11 502,-9-7-2129,0 8 360,-6-4-163,0 8 0,0 2 483,0 4 1,-2 6 900,-4 13 0,-13 3 1,-9 9-1</inkml:trace>
  <inkml:trace contextRef="#ctx0" brushRef="#br0" timeOffset="20">33226 12744 29701,'-6'-42'-4916,"0"-1"1,-6 9-1407,6 10 5760,0 11 0,8 7 2042,4 12 1,4 13-1898,8 11 0,1 7 123,-1 5 0,0 7-20,0 11 1,-5 7-834,-1 12 0,-8 4 1172,2 9 1,-4-1-44,-2 0 1,6-8 34,0-4 1,0-6-1304,-6-6 0,0-15 1077,0-15 543,0-17 0,-2-14 1344,-4-12 1,2-12-982,-8-12 0,8-13-612,-2-6 1,4-5 57,2-7 0,0-4-569,0-8 1,2 0 401,4 0 0,0-2-327,12-4 602,-4 12-1714,13-3 0,-1 11 1348,4 4 0,13-2 640,5 15 1,5 1 309,2 11 1,1 10 426,5 8 0,-2 7 80,8-1 1,-7 4-278,7 2 1,-8 4-343,2 9 0,-3 1-548,3 16 1,-12 9-176,-1 9 0,-5 3 0,-9 2 0,-5 1 0,1 9 0,3 6 0</inkml:trace>
  <inkml:trace contextRef="#ctx0" brushRef="#br0" timeOffset="21">6561 22444 21709,'11'0'-1368,"3"-2"2363,-8-4 1,2 4-484,-2-4 1,-2 2-317,8-2 0,-8 2-315,2-8-130,4-1 0,-5-3 11,7 4 1,-8-4-85,2 4 1,-4-5-156,-2-1 1,0 0-223,0 0 1,-2-3-69,-4-3 1,-6 2-84,-13-8 0,3 1 314,-8-1 1,-7-5-559,-5 5 616,-1 4 345,-1-1 0,-1 11 184,-4 4 1,-3 4 288,3 8 0,-6 14 293,-5 4 0,3 19 921,-4-1-191,5 5-799,9 3 0,4 1-322,13 3 1,0 5-186,11-4 1,5-3-227,14 3 1,14 0-1009,5 5-276,11 1 637,7-8 0,1-5 186,5-12 0,1-3 253,-1-9 1,-1-2 248,-5-4 0,-7-4 456,0-8 1,-5-2 298,5-4 1,-6-4 288,7-8 0,-9-6-220,2-1 0,3-7-53,-3 2 0,0-3 227,-6 3-383,-7-5-511,-3 7 0,-2-6-177,0 3 1,0-3-216,-6 3 0,0 5-245,0 2 0,0-3-670,0 3 506,0 0 56,0 6 333,0-1 1,0 1 71,0 0 94,0 0 125,8-1 640,2 9-110,0-6 1,6 12 636,-3-8-168,-5 8-341,8-4 0,-12 8 212,8 0 372,-8 0-228,4 0-687,-8 0 1,0 2-1024,0 4 276,0-4 1,-2 12-406,-4-8 399,4 0 521,-6 2 0,8-4-820,0 8 303,0-8-296,0 5 797,0-1-14,0-6 45,0 6-705,0 0 62,0-6 719,0 6 20,0-8-39,0 8 0,0-4 28,0 8-49,0-8 0,0 13 17,0-5 370,0-4-518,8 16 1,-6-10 124,4 17 1,4-1-73,2 7 0,5 5 8,1 1 0,6 1 24,1-1 0,7-5-106,-2 5 1,-1-7 148,1-5 0,0-5-277,7-8 1,-1-6 187,1 1 0,-1-9-70,1 2 0,-1-6 809,1-6-186,-1-5 1,0-15 0,1-2 0</inkml:trace>
  <inkml:trace contextRef="#ctx0" brushRef="#br0" timeOffset="22">8712 21751 17024,'10'-8'-387,"-2"-2"0,-6-6-348,4 4 1,-1-3 800,7 9 0,-6-8-40,6 2 1,-6 2 97,6-2 0,-6 0-107,6-7 0,-8 7-175,2 0 38,-3 0-131,-3-6 0,0-1 91,0 1 0,-9-6-315,-3 0 0,-10-1 198,-2 7 0,-9 0-94,3 0-129,-5-1 541,-9 9 0,3 2 33,-7 8 1,1 0 204,-1 0 0,-3 14 133,8 5 1,1 13 154,5 4 1,11 9-268,8 10 0,8 10-335,10 7 0,2 9-320,4 11 1,6-1 254,12 0 1,3-6 84,3 0 0,2-8-495,-7 2 1,5-6-191,-6-6 1,-1-10 93,-11-9 1,4-11 270,-4 5 1,-4-15-99,-2 3 0,-4-14-390,-2-4 744,0-8 0,-2 7 100,-4-5 332,-4-4 1,-24 6-1,-5-8 1</inkml:trace>
  <inkml:trace contextRef="#ctx0" brushRef="#br0" timeOffset="23">7910 22553 17024,'0'-18'-3087,"6"6"2557,0 0 1,0 6 1091,-6-6-390,0 8 76,9-13 1,1 9 522,8-4 0,2 2 445,4 4-770,5 4 143,15-14 0,3 6-127,8-9 0,7 7-284,5 0 1,4 2 131,2-2 1,-8 4 306,-4 8-2586,3 0 1507,-7 0 1,6 0-139,-8 0 1,-9 8-1044,-3 4 1470,-5 12 1,-1-3 0,-1 5-1</inkml:trace>
  <inkml:trace contextRef="#ctx0" brushRef="#br0" timeOffset="24">9150 22462 17269,'0'-46'-4197,"0"1"3781,0 9 1,0 1 709,0 5 1,0 4-303,0 7-300,0 1 332,0 0 1,-2 8-300,-5 4 1,3 4 135,-8 2 1,6 2 678,-6 4 1,2 12-336,-2 12 0,-2 7-3,8 5 0,-7 5-58,7 8 1,0-1-87,6 1 0,0 0-16,0-1 0,2-1 151,4-4 0,4-5-561,9-7 1,-1-9-39,0-4 0,6-11 446,1-7 1,7-6 492,-1-6 1,-3-13 0,2-11 0,-1-7-107,1-5 0,-4-5-84,-7-7 0,-3 3-20,-4-4 1,-4 11-59,-8-11 1,0 12-96,0 1 0,-14 3-1069,-4 3 1,-11 2 159,5 3 0,-8-3 521,1 3 0,-11-11 0,-5-5 0</inkml:trace>
  <inkml:trace contextRef="#ctx0" brushRef="#br0" timeOffset="25">29672 15516 30449,'0'-18'-4916,"0"-1"1,6 7 2992,0 0 1,9 6 2559,-3-6 1,6 2-77,6-3 0,7 3 169,11 4 1,1-4-240,11-8 1,-1-6-177,14-1 0,-2-7-526,2 1 1,1-5 1169,-7-7 1,0 3-494,-6-9 1,-9 7-562,-3-7 0,-7-1-292,-5-11 1,1-2-348,-8-4 1,-1-4-117,-11 4 0,2-2 13,-8 3 1,0-3-120,-6 8 0,0 8 129,0 11 0,-10 5 360,-8 7 0,-7-3 309,-5 9 1,-6 0 232,-1 6 0,-1-1 393,-11 1 0,0 0 242,-5 0 0,-1 2 199,0 3 1,7 3 161,-1 4 1,-3 6 189,-3 0 1,-2 10-474,15 15 1,-9 3-521,2 8 1,3 15-457,-3 4 1,11 12-478,1-1 1,3 11 0,10 2 0,7 7-272,11-7 1,16 0-32,15-7 0,21-5 308,27 0 0,10-16 537,-35-26 0,1-2 1,-1 1-1,0-1 172,4-2 0,-1 1 0,36 22-342,-2-1 292,-24 3 0,4 7 0,-17-4 0,1-5 0</inkml:trace>
  <inkml:trace contextRef="#ctx0" brushRef="#br0" timeOffset="26">10006 22517 14225,'-18'-18'-2770,"2"6"1846,4-1 1,-3 7 532,9-6 0,0 6 146,6-6 86,0 8 1,0-12 79,0 4 0,2-5 96,4-1 0,-2 0-49,9 0 0,-9-1 414,2 1 1,-2-6 579,2 0-251,-4-1-463,6 7 1,-6 8-24,4 4 0,-4 6-93,4 6 1,-4 6-2,-2 12-125,8 5 51,-6 7 0,8 7-19,-3-1 0,-5 7-20,4-7 0,2 1-95,-2-7 0,2-1 63,-2-5 1,-4 3 296,4-9 1,-4-6 173,-2-6-55,0-8 0,0 3-263,0-14 1,-2-9-114,-4-8 1,-2-10 52,-4-3 1,2 1-66,4-7 1,4-2-102,-5 3 1,7-7 152,7 7 1,3-3-110,8 3 1,10-5 52,9-8 0,1 7 105,11-1 1,5 3 34,7-3 1,-2 6 26,-10 13 0,-3 12 160,-3 12-1376,-5 4 627,15 10 0,-3 6-1393,5 16 1729,4 9 0,-13 24 0,9 1 0</inkml:trace>
  <inkml:trace contextRef="#ctx0" brushRef="#br0" timeOffset="27">32388 13693 28583,'-12'-7'-1333,"0"1"1,0-2 317,-7 2 0,7 2 378,0-8 1,0 8 853,-6-2 0,-7 4 153,1 2 1,-8-6-77,1 0 1,-3-2-60,-3 1 0,-5 5-43,-1-4 1,-15-2 252,-3 2 1,-8-8-124,-4 2 0,0-4 101,0-3 1,-8 1-300,-4 0 1,-4-2-166,-2-5 1,-10 5 28,47 8 1,-2 0 0,-3-2 0,-3 1 3,-7 1 1,-2 0 0,-2-3 0,-2 0-72,-6 3 0,-2-1 44,2-3 1,-2 0 62,-2 6 1,-2 0 0,-2-7 0,0-1 28,-2 3 1,0 0-1,1 1 1,1 0-6,7-2 1,0 1 0,3 3-1,0 0 15,1-3 1,-2 0-1,0 3 1,-2 1-43,0-1 1,0 0 0,1-1 0,0 0-20,5 0 1,1 1-1,-3-1 1,0 0 31,-4 0 0,0 2 0,-5 0 0,-1-1-9,3-3 0,0 0 0,-2 3 0,0 0-10,7-3 1,2-1-1,2 4 1,0 0-29,3-3 0,0 0 0,1 3 0,1 1 20,4-1 1,0 0 0,-4 5-1,-2 2-19,1 1 1,-2 2 0,-2 0 0,-1 2-13,-5-1 0,-1 2 0,-1-1 0,0 2 11,2 1 1,0 0 0,4-2-1,0 2-27,5 2 0,1 2 1,0-1-1,0 0 17,-7 3 0,0 0 1,-1 1-1,0-1 5,1 0 1,0 0-1,-1-1 1,2 0 39,8-2 0,0 0 1,0 2-1,1 0-14,1-1 1,2-1-1,0 1 1,2 0-32,9-1 0,1 0-62,-43 2 89,16 0 0,14-4 15,0 8 0,8 1-91,-1 5 1,1 0-51,-2 0 1,2 0-7,-8 1 0,3 5-69,-3 0 1,4 9-130,8-3 1,-5-2 39,-1 3 0,0-7-15,6 7 1,7-9-220,-1 2 216,9-12 314,-5 5 0,9-15 238,-1 4 0,1 2 11,-1-2 1,7 0 112,0-6 0,9 2 275,3 4-433,8-4-794,10 14 0,0-4-585,0 13 0,0 3-43,0 9 1,6 15-302,0 9 0,8 16 59,-2 8 1,-1 14 703,-5-45 0,0 2 0,0 2 0,0 1 33,3 5 0,0 0 0,1-1 0,0-1 109,2-1 1,1 0 0,-3 2-1,2 0 342,3-3 0,0 1 0,1 2 1,1 0 344,4 1 1,0-1 0,-2-3 0,1-2 148,1-3 0,0-1 0,-1-2 0,1 0-77,0-4 1,0 1 0,-1-2-1,1 1 86,3 4 0,0-1 1,17 42 60,1-1 0,-3-9 23,-3-10 0,-7 0-132,-5 0 0,-6-9-184,-6-3 0,3-6-203,-9-7 0,6-3 92,-6-9 1,8-7 138,-2-5 1,-2-10 307,2-2 0,3-7 616,9 1 1,-2-4 59,9-2 0,1-8 158,11-5 0,3-1 132,9 2 1,10-4 84,8 4 1,16-5-725,-39 8 0,3 0 1,9 0-1,3 0-72,7 0 1,2 0 0,6 0 0,2 0-168,8-1 0,3 1 0,6 3 0,2 2-349,-31 2 0,1 0 0,1 0 0,7-1 1,2 1-1,2-1-75,5 1 1,1 0 0,1 0 0,0 0 0,1-1 0,-1 2-39,3 0 1,0 1 0,1 1 0,3 0 0,0 2 0,1-1-4,0 0 1,1-1-1,1 2 1,-21 0-1,0 1 1,1 0 0,0-1-3,3 0 1,1 1-1,0-1 1,-1-1-1,-1 1 1,-2-1-1,1 0 1,0-1-6,3 1 1,-1-1-1,1 1 1,-1-1-1,-1 1 1,0 1 0,-1-1-1,1 0 4,-1-1 1,1 1 0,0-1-1,1 1 1,-1-1 0,1 1-1,-1 0 1,1-1 5,-2-1 1,-1 0 0,1 0-1,-1 0 1,23 0 0,-1 0 0,-2 0 36,-5 0 0,-3 0 0,1 0 0,0 0 0,0 0 0,0 0 5,-1 0 0,-1 0 0,0 0 0,-1 0 0,0 0 0,-1 0 17,-7 0 0,-1 0 1,-1 0-1,-4-1 1,-2 1-1,-1-1 88,22-2 1,-2 0 0,-1 1 0,-1 0-5,-3-4 0,0-1 0,-6 5 0,-2 0-51,-6 0 1,-2-2 0,-7 0 0,-1 0-16,-6 1 1,0 0-1,-3-1 1,1 0 127,-1 1 0,-1 0 0,46 1-25,-9-4 0,-12 4-79,-19 2 0,-15-6-295,-21 0-135,-12 0 0,-3 4 130,-9-5-916,0 5 0,0-14-251,0 4 1,-9 2 739,-3-2 1,-6-6-675,-6-7 79,-13-7 939,-1 12 1,-9-15 0,5 5 0,3-11-162,-3-1 1,9-7 998,3 7 1,10-7-193,1 6 1,3-15-957,10-3 1,0-14-128,6-4 1,0-14 223,0 2 1,0 38-1,0 0 53,0-1 1,0-1 0,3-3 0,2-2-18,1-3 1,0-1-1,-1 3 1,-2 0 68,1 0 0,-1 1 1,-2 2-1,0 0 90,-1-3 1,0 1 0,0 1 0,0 0 99,0 1 1,0 1 0,0-2 0,0 2 41,0-46 1,0 2 141,0-3 1,2 17-4,4 2 1,4 18 163,8 12 0,-6 3 97,0 9 1,-8 9-136,2 10 0,-4 3 22,-2 3-98,0 8 3,0-6 0,-2 14 774,-4-4 0,-4 4 650,-8 2 0,-2-7-351,-5 1 0,-3 0 211,-8 6 1,-7 0 41,1 0 1,-19 0 109,-6 0 0,-16 0-516,-20 0 0,38 0 1,-4-2-344,-14-1 1,-4 0 0,18 1 0,-3 1 0,-2-2-128,-12-2 0,-4-1 0,-1-1-475,-4 0 1,-2 0 0,-3-1 52,16-1 0,-2 0 0,-1 0 1,0-1-1,0 1 0,0-1 0,-1 1 1,0-1-44,-4-1 1,-1 0 0,0 1 0,0-1 0,2 1 0,1 0 0,-1 0 0,1 0 9,-3-2 0,-1-1 0,1 1 0,2 0 0,9 2 0,1 0 0,2 1 0,-1-1-102,1 1 0,1 0 1,0 0-1,3 0 1,-10-1-1,3 1 1,2 2-34,9 2 1,2 1 0,3 1-1,-21-2 1,5 1-249,17 3 1,3 2 0,7 4-1,3 3-114,-46 16 1,50-7 0,-1 4 492,-5 8 0,-1 3 0,0 0 0,0 1 0,1 3 0,-1 1 0</inkml:trace>
  <inkml:trace contextRef="#ctx0" brushRef="#br0" timeOffset="28">5067 23574 7843,'0'-44'-911,"2"5"792,4-3 1,-4 5 168,4 7 0,-2 2-21,2 3 0,-2 5 4,8-4 1,1 4 29,5 1 0,6 7-28,0 0 1,11 2-35,1-2 0,3 4 53,9 8 1,3 0 3,10 0 1,-3 8-6,9 4 42,0 12-283,6 5 1,2 9 186,4 5 0,-2-3 0,8 9 1,-6-3-9,6 3 1,-6 2 31,6-9 1,-38-19 0,1-1-280,6 0 0,2-2 1,2-3-1,3-1 260,5 3 0,2-2 1,4-4-1,2-2-303,4 2 1,1-1 0,8-2 0,1-2 276,6-1 0,0-2 0,-5 0 0,0-2-305,6-2 1,-1-2 0,-8 1 0,0 0 296,-1 0 1,0 0-1,-1 0 1,0-2-5,1 0 0,0-2 0,-6 0 1,0-2-108,0-2 1,0-2-1,-5-3 1,0-1 126,-4 0 0,-1-2 0,4-1 0,0 0 84,0-2 1,0 1 8,0 0 0,0 0-125,4-4 1,0-1 0,0 3 0,0 0 159,1-4 1,2-1 0,6-1 0,2-1-77,0 0 0,0 0 1,4-4-1,0 1 14,-4 2 0,1 1 0,3-1 0,2-1-51,0-4 0,0 0 1,-28 12-1,1 2 1,-1 0 41,29-11 0,-2-1 1,-4 0-1,-4-1 18,-11 2 0,-2-1 0,-4 1 0,-2 0 141,-8 3 0,-1-1 0,-3-2 0,-3-1-100,-7 1 0,-3-1 1,26-29 11,-12 5 40,-13 0-80,3-8 1,-13 1-33,-7-5 1,-3-4 264,-16 4 1,0 0-300,-6-6 0,-8 4-162,-4-10 1,-10 2 51,-3-2 1,-9 4 483,-3-4 1,-9-8-382,16 44 1,-1 1 0,1-1-1,-1 1 263,-42-31 1,35 36 0,-3 1-261,-6-1 1,-3 1-1,0 0 1,-1-1-27,-3 0 0,-1 1 0,0 4 0,0 2 3,1 2 0,-1 1 0,-3-1 1,-2 1 8,0 2 1,-1 2 0,-4 1 0,-2 1 2,1 2 0,-1 2 0,0-1 0,0 1-156,3 4 0,0 2 1,-3 1-1,-1 2 151,-2 1 0,0 2 0,-5 1 0,0 1-6,-1-3 0,0 0 0,-1 4 0,0 0-17,1-1 0,0 0 1,2 2-1,-1 0-4,-4 1 0,0 0 0,1 0 0,0 0 10,-2 0 1,2 0-718,4 0 1,2 0 731,0 4 1,0 0 0,3-3 0,0 0 59,-3 2 1,-1 0 0,1 1 0,0 0-178,2-1 0,0 1 0,-3 0 1,0 0 168,0-1 0,0 0 0,0 1 1,-1 2-31,-5 3 1,0 0-1,1-2 1,0-2 0,-1 2 1,0-2 0,-1-2 0,0 0-4,4 3 1,0 1-1,-2-2 1,0 0-1,-2 1 0,2 0 0,7 1 0,0 0-6,-2-4 0,0 0 0,6 3 1,1 0-4,2-3 0,0 0 1,0 4-1,1 1 1,-2-3 0,2 2 1,7 1-1,3 2 2,-45 14 0,5-3-8,8 3 1,-6 6 7,43-12 1,-1 1 0,1 2-1,1 2-45,-5 4 0,0 1 0,5-3 0,-1-1 32,0 0 0,-1 0 0,-44 19-10,2 5 1,10-7 3,8 1 0,10-9 346,14-3 0,5-1-323,7 1 0,9-2 932,4-3 0,4-3-847,1 8 0,1 3 475,0 9 1,8 5-610,4 8 1,4 1-3,2 5 0,0 4-13,0 8 1,2-2 41,4-4 0,4 3-8,8-3 0,8 6 47,5 6 0,3-6 94,3 0 0,1 0-91,5-6 0,5-2-22,13 2 1,-2-7 8,8 7 0,-1-14-9,7 2 0,0-11 10,0 5 1,-8-11-51,-4-1 1,-5-3-121,-1-10 1,0 1 48,-1-7 0,-7 0 72,-4 0 1,-3 1-193,3-1 0,-3 8 50,9 5 1,-7-3-63,7 2 1,-7 7 240,7 5 0,-9 7 0,7-2 0,4 5 0,5 7 0</inkml:trace>
  <inkml:trace contextRef="#ctx0" brushRef="#br0" timeOffset="29">12685 21897 8451,'-8'-36'-748,"6"1"1,-4 5 0,6-3 747,6 9 0,7-6 0,11 5 0,4 1-96,9 6 1,-1-6 95,1-1 0,-1 3 67,0 10 1,-5-4 36,-1 3 1,-8-3-70,3-2 0,-5 0-10,-2 0 1,-2-3 23,-3-3 1,1 2 39,-8-9 0,0 1-4,-6-7 1,0-1-16,0-5 1,-2 5 20,-4-5 0,-4 5 36,-9 1 1,-1 3-75,-4 4 0,2 5-54,-9 13 1,1-2-6,-7 8 0,-5 2-14,-1 10 1,-5 12-9,5 13 0,-5 3-163,5 2 0,1 1 132,5-1 1,3-5-20,3-1 1,-3-2 69,4 3 1,3-5-38,3-8 1,6-5 123,6-1 16,-5-8 27,7 4-86,0-8 1,0-8 10,4-4 0,2-11 27,-8-1 1,6-8 116,-7 1 1,1-3-14,-6-3 0,-2 1-59,-5-1 0,3-7-25,-8-5 1,6 5-62,-7 1 0,3-3-6,-3-3 1,-5 2 55,0-1 1,-1 5-7,-5-5 0,-5 7-210,-2-2 0,-7 3 85,-11-3 0,-2 7-355,-16-1 0,-2 1 404,-10 6 1,46 15-1,-2 1-29,-4-1 0,-1 0 0,2 3 0,1 2 11,-3-3 0,0 1 0,-1 2 0,1 0-1,0 1 0,0 0 0,-5 0 1,-1 0-5,-3-1 1,0 1 0,2 4 0,0 0-280,-4 2 0,-1 0 1,-1-1-1,0 0 287,-2 1 1,0 0 0,-5 0 0,-2 0-2,-8 2 0,0 2 1,4 0-1,0 0-340,-4 2 0,0 0 0,0-1 0,-1 0 340,1 4 1,0 0 0,0-3 0,0 0 28,-3 3 1,0 0-1,5-3 1,0-2-11,-5 3 0,-1-1 0,6-2 0,0 0 2,-2-2 1,0 2 0,-1 1 0,-2 2 0,-6-2 1,-1 2-1,7 2 1,0 2 2,-6-2 1,0 0-1,5 2 1,-1 2-8,-3 2 1,-2 1 0,0 0 0,0 2 1,29-4 0,-1 1 0,2 1 0,-27 9 0,2 1 25,-2 1 0,1 1 0,7 1 1,0 2-23,-1 2 0,0 1 1,4 1-1,0 3-12,-2 3 0,2 3 0,5 2 1,2 3-15,3 1 0,2 3 0,2 5 0,2 2-54,4-3 1,1 1-1,-1 8 1,0 2 40,0-2 1,1 1 0,3 2 0,2 0-58,3-3 0,1 2 0,3 2 0,3 1 71,4 2 1,3 0 0,-1 2 0,0 0-257,2 1 0,2 0 0,3 0 0,1 0 270,-4-1 0,3 2 0,7-2 0,3 1-32,0 0 0,1 0 0,5-1 0,2 0 16,4-2 0,2 0 1,2-5-1,4 0 16,5-4 0,6-1 0,2 0 0,4 0 7,4 1 0,4-1 0,7-1 1,5-2 1,3-5 1,3-1-1,7 0 1,3-3 2,-1-1 0,3-3 0,9 3 0,4-2-40,2 1 1,4-1 0,11 0-1,4-1 39,2-1 1,4-1 0,-26-14 0,2-2-1,0-1-68,2-2 0,1 0 1,1-2-1,5 1 1,1-1-1,2-1 61,5-1 0,2-1 1,2-1-1,4 1 1,2-1-1,0-1 2,4-1 1,0-1 0,1 0-1,3-2 1,0 0 0,1-2-167,-1-3 1,0-1-1,0-1 1,2 1 0,-1-1-1,1 0 165,-25-1 0,-1-1 0,0-1 0,1 2 0,0-1 0,0 1 0,0 0 0,0-1-2,23-1 0,1 0 0,-1 0 0,0 0 0,1 0 0,-2 0-2,-4-1 1,-1-1-1,0-1 1,2-1-1,0-1 1,1 0-4,1-1 0,0 1 0,0-2 0,2-2 0,1-2 0,-1 0 5,0 0 1,1-1-1,-1-1 1,0 0 0,1-2-1,-1 0 0,-6 0 1,0-1-1,0-1 1,3 0-1,1-1 1,0-2-4,0-1 1,0-1 0,1-1 0,-24 5 0,1-1-1,-1 0 1,0 0-139,22-8 1,-1-2 0,0 0 0,-2 0 0,0-1 0,-2 0 126,-6-1 1,-3-2 0,1-1 0,-1-1 0,1-3 0,-1 0-2,-1 1 1,1-1 0,-2-2 0,-3-3 0,-2-1 0,0-1-23,-5 3 1,-1 1-1,-2-3 1,-3-3 0,-3-1-1,-1-1 89,-6 3 1,-1 0 0,-2-2-1,22-24 1,-4-2 87,-6 0 0,-3-2 0,-5 3 1,-4-1-13,-6 2 0,-3 0 0,-9-2 1,-4 0-2,-4 2 1,-5 0 0,-5-1 0,-4-2-20,-2 0 0,-3 1 0,-3 2 0,-2 2 252,-5 1 0,-2 0 0,-4 2 0,-3 0-302,-2 1 0,-4 1 0,-4 2 0,-2 2 14,-3 1 1,-3 1 0,-7 2 0,-5 2-29,-3 4 1,-3 1 0,-2 2 0,-1 3-61,-1 6 0,-2 1 0,-3-1 0,-3 1 15,-10-1 0,-2 1 0,1 3 0,-2 1-117,-6 1 0,-2 2 0,0 2 0,-2 3 172,-5-1 1,-2 1-1,-4 4 1,-2 0-109,25 5 1,-1 1-1,-1 0 1,1 1 0,0 1-1,-1 1-46,-5 0 1,0 1 0,0 0 0,-3 1 0,0 1 0,-1 1 50,-3 2 1,-1 2 0,-1-1 0,-5-1 0,-1 0-1,-1 1 6,-6 1 1,-1 1-1,1 1 1,5-1-1,1-1 1,-1 2-125,-3 0 1,-1 1 0,1 1 0,3-1 0,-1 1 0,1 0 197,-3 0 1,0 1-1,-1 1 1,-2 2 0,-1 1-1,0 1-37,24-1 0,-1 2 0,1 0 0,0 0 1,-23 5-1,2 2 0,0 0 48,-1 0 0,-1 1 0,1 2 0,2 1 0,1 1 0,0 1-34,-2 1 0,1 0 0,0 1 0,-1 1 0,0 0 0,0 1-8,-1 1 0,-1 1 0,2-1 0,4-1 0,2 0 0,0 0-40,1 1 1,-1 0 0,2 1-1,2 0 1,1 0 0,1 0-56,0 0 0,1-1 0,0 0 0,3-1 0,-1-1 0,1 0 87,1-1 0,-1 0 0,2-2 0,8-3 0,1-1 0,2 1-2,-30 9 1,3 0 0,10-4 0,2-1 72,7 2 1,2 0 0,8-3 0,3 1-56,1 2 0,4 1 0,-30 17 475,16 7 1,20 1-759,11 11 0,12 6 88,5 12 1,13 6 5,6 12 0,6-45 0,2 2 448,3 6 0,2 1 1,0 3-1,2 2-323,8 7 0,3 0 0,0-3 0,2 0-97,7 0 1,3-1 152,4 5 0,1 0 0,3 3 0,1 0 0,2 2 0,-1 0 0,-1-2 0</inkml:trace>
  <inkml:trace contextRef="#ctx0" brushRef="#br0" timeOffset="30">12357 23137 14968,'0'-63'433,"0"-4"0,-2 4-384,-4 3 0,2 19 27,-8 11-614,8 7-81,-4 13 1,8 10 665,0 13 0,8 11-22,4 6-79,4 5 1,3 9 0,-1 3 0</inkml:trace>
  <inkml:trace contextRef="#ctx0" brushRef="#br0" timeOffset="31">12394 23192 16313,'-2'-67'-618,"-4"0"1,4 18 999,-4 7-322,4 19-85,2 32 1,8 35 0,2 23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568"/>
    </inkml:context>
    <inkml:brush xml:id="br0">
      <inkml:brushProperty name="height" value="0.053" units="cm"/>
      <inkml:brushProperty name="color" value="#FF0000"/>
    </inkml:brush>
  </inkml:definitions>
  <inkml:trace contextRef="#ctx0" brushRef="#br0">22108 9463 32268,'0'-19'-9831,"0"1"6214,-8 0 1,4 0 1465,-8-1 0,6 7 694,-6 0 2030,8 8-69,-12-4 1,6 6 356,-9-4 1,7 4-1024,0-4 2179,0 4-713,-6 2 0,1 8-493,5 4 0,4 4-661,8 2 1,0 3-556,0 3 0,0 4-248,0 9 0,8-1-1276,4 1-123,5 7 1498,1 11 1,0 2-532,0 4 0,9 3 610,3 3 1,4 12 554,3 6 0,-1-4 254,1-2 1,-5 2-30,5-2 1,-5 4 58,11-10 0,-5 2-218,-1-14 0,-3-8 267,-4-11 1,-3 1-114,-9-7 0,-8-3-297,-4-15 1,-4 2-79,-2 5 1,0-5-86,0 4 1,0 2 18,0-1 1,-8 1 369,-4-2 0,-4 3 89,-3 3 0,7-4-293,0-7 1,0-1 436,-6 0 1,0 0 743,-1 1-363,1-9 0,0 4 733,0-8 972,7 8-1973,-5-12 1340,14 6-1807,-6-8 509,8 0 1,6-2-369,0-4 0,8 4-113,-1-4 1,3-2 76,2 2 0,2 0-300,5 6 1456,-5 0-1531,14 0 0,-5 0 1132,7 0 0,1 0-1006,-1 0 1,7 6 187,-1 0 1,9 6-197,-3-6 0,5 6-15,2-6 1,-1 3 41,1-3 1,0-4 41,-1 4 1,3-4 75,4-2 1,-4-6 109,3 0 1,5-9-20,2 3 1,12 2 68,6-2 0,12 0-120,-46 3 0,1 0 0,5-1 0,0 1-73,0 0 0,1 0 1,3 0-1,0 0 72,-3-1 0,-1 2 0,-3 1 1,0 2 10,43-8 1,-10 7-53,-2-6 0,-6 8-178,6-2 0,-8-2 170,2 2 0,4 0-107,2 6 0,12 0-82,6 0 0,-1 0 12,1 0 0,-6 0-59,6 0 1,-50 3 0,0 2 46,4 1 0,1 0 0,-2-1 0,0 0-20,1 2 0,1-2 1,1-2-1,-1-2 64,0 2 0,0 0 1,4 1-1,1 1-18,1-2 0,0 0 0,-1 0 0,0 0 81,0-3 1,1 0 0,0-3 0,0 0 42,-3 0 0,-1 0 0,0-1 0,0 1 8,1 3 1,-1 0 0,-7-2-1,0-2 70,-1 1 1,-1 0 0,44-3 45,-4 6 1,2 0-9,5 0 0,-3 2-182,-44 1 1,1 0 0,3-1-1,1 0 35,4 4 0,2 1 0,7-5 0,2 0-18,1 0 0,1 2 0,0 0 0,-2 0-43,-1-1 1,0 0 0,-3 3 0,0 0 4,2-3 1,1 0-1,-1 3 1,0 0-4,1-2 1,0-2 0,1 2-1,0-2 44,-4-1 0,-1-2 0,-2 1 0,0 0 161,-3 0 0,-1 0 1,0 0-1,0 0-112,1 1 0,-1-2 0,-3 1 0,-2-2 82,-3-1 0,-1 0 0,44 1-137,2-4 0,5 4 0,1 2 0,0 0 0,-48 0 0,0 0 0,-2 0 0,1 0 0,6 0 0,1 0 0,-1 0 0,0 0 0,1 0 0,-1 0 0,-1 1 0,0 0 0,-5 2 0,1 0 0,4 1 0,2 0 0,2 2 0,1 1 0,4 1 0,0 0 0,5-2 0,0 0 0,0 2 0,0 0 0,0 1 0,-1 0 0,0 0 0,0-1 0,-2-2 0,0 0 0,-4 1 0,-3 0 0,-7-4 0,-2 0 0,41 3 0,-28-6 0,-10 0 0,-9 0 0,-1-2 0,1-4 0,-3-2-18,-9-4 0,1-5-213,-1 5 0,1 2-42,-1-2 1,-7 6-55,-5-6 0,2 2-172,-2-3 0,9-1 113,-3 8 1,5 0 226,1 6 1,-1 0-109,-5 0 0,2 0 400,-7 0 1,-1 0 318,-6 0 177,0 0-667,-8-8 0,-1 4-315,-9-8 1,0 0-481,0-7 0,-15 1 399,-3 0 1,-6-6-29,0-1 0,1-7-81,-7 2 1,10-5-822,1-1-467,1-1 1151,16 1 0,-12-3 610,8-3 1,0-7 134,6-12 1,2-4-1099,4-7 0,2-9 134,4-5 0,4-5 60,-3-6 1,-5 2 425,-5 43 0,0 1 1,-1-53 85,-2 49 0,0 1 1,0-41 14,0 3 0,0 22 27,0 3 1,0 8 242,0 4 1,0 15 123,0 3 466,0 13-279,0-2-129,0 7-294,0 9-101,0 2 0,-10 8 1495,-9 0 0,-9 0-20,-14 0 1,-7 0-30,-12 0 1,-6 0 41,-12 0 0,-4 0 57,-8 0 0,-8 0-118,-4 0 1,3 0 20,3 0 0,2 8-182,-2 4 1,0 5-1161,42-8 0,0 0 0,4-3 0,-1 0 77,-3 0 0,1 0 0,0-1 0,0 0-45,-43 7 1,43-7-1,-1-1 166,-49-4 1,52 0 0,-1 0-95,-44 0 1,43 0 0,-1 0 69,-5 0 1,-2 0 0,-5 0 0,-2 0-6,-3 0 0,-1 0 0,-7-3 0,-2-1 81,-6 1 1,-1 0 0,-3 0 0,-2 0 7,0 3 1,0 0 0,-5-2 0,-1-2-9,6 1 0,0 0 0,0 0 0,2 0-21,6 3 0,2 0 0,1-3 1,-1 0-34,-1 0 0,0 0 1,1-1-1,0 2-41,5 1 1,0 2-1,1-1 1,0 0 7,11 0 1,1 0 0,-1 0 0,0 0-23,3 0 0,0 0 0,-2 0 0,-1 0-25,0 0 1,0 0-1,-4 0 1,0 0 6,2-1 1,-1 2-1,-9 2 1,-2 2-48,-3 1 0,-2 0 0,-8-1 0,-1 0 12,1 2 0,0-2 0,2-2 0,2 0 18,10 4 0,2-1 1,0-3-1,0 0 6,2 3 1,0 0 0,-2-4 0,0 0 103,-4 1 0,0 0 1,3-2-1,0 0-51,0-1 0,0 0 1,4 0-1,0 0 86,-1 0 0,0 0 0,1 0 0,0 0-49,5 1 1,1-2-1,2-2 1,2-2 1,10-1 0,1 0 1,1 1-1,0 0-19,-1-2 1,-1 1-1,3 4 1,-1 0 11,-5-1 0,0 0 0,-1 1 0,1 0-33,0-1 0,0 0 1,-2 2-1,-1 0-34,3-2 0,0 0 0,-2 2 0,1 0 35,4 1 0,1 0 1,-1 0-1,2 0-30,-44 0 0,4 0 56,-4 0 0,-3 2 16,3 4 1,6-4 8,6 4 1,8 2-65,-2-2 0,0 3 9,6-3 1,-4-4 24,10 4 0,-12 2-50,-6-2 0,-4 6-32,-2-6 0,-2 6 50,-4-6 0,4 9-52,-5-3 1,7-4 41,6-2 1,12 2 23,13-2 1,3 2-23,2-2 0,9-4 1,3 4 1,13-4-42,5-2 1,11 6-475,2 1 373,8-1 1,-2-6 330,12 0-408,-4 0 134,6 0 31,-8 0-1994,0 0 214,8 8 0,2 4-523,9 12 2101,7 5 1,2 15 0,9 3 0</inkml:trace>
  <inkml:trace contextRef="#ctx0" brushRef="#br0" timeOffset="1">22145 11322 30265,'-24'-18'-9043,"-1"0"6574,9 0 1679,8 7 1,18 3 1536,8 8 0,17 0-154,13 0 1,21 6 67,10 1 1,18-1-437,-43-6 0,2 0 0,6 0 0,1 0-43,7 0 0,0 0 1,1-1-1,0 0 210,-1-2 1,0 0-1,1-2 1,-1-1 15,-2-2 1,-2-2 0,-3 1 0,-2-2 60,-6-1 1,-1 0-1,-1-2 1,-1-1-411,39-21 0,5-3-429,-11-3 1,-6-5 169,-7-8 1,-9-1-558,-14-5 1,-13 0-299,-11-12 0,-7 10-171,-6-9 1,-12 9-248,-12-4 1,-12 8 417,-7-2 1,-9 5 289,-3 1 1,-8 2 216,3 5 0,-7-3 279,-6 8 0,3-3 320,-9 9 0,0-1 465,-6 14 0,-14-7 349,-4 7 0,-4 2 364,4 9 1,-9 5-516,-3 8 1,46 0-1,-1 0-267,-3 0 0,0 0 1,-1 1-1,-1 0-35,-1 2 0,0 0 0,-1 2 0,0 3-70,-1 3 0,-1 2 0,0 0 0,0 2-98,-1 2 1,2 3-1,7 1 1,3 2-94,-35 26 0,12 4-311,18 1 1,4 1-361,21 0 1,4 7-479,13 5 1,3 12-192,4 6 1,4 13 264,8 5 1,4-47-1,2 1 272,2 2 1,2-2 0,5-3 0,5-1 195,2-3 1,4-2-1,4-2 1,3-1 246,2-1 0,3-3 0,2-7 1,3-3 448,4-5 1,3-4 0,5-5 0,2-3 206,5-4 1,3-2 0,5-2 0,2-2 119,3-2 0,2-4 0,3-5 0,0-4 195,-1-3 0,0-3 0,-1-3 1,0-4-137,1-6 0,0-1 0,-2 2 0,0-1-18,-1-3 1,-1-1 0,-3 4-1,-2 0-164,-8-4 1,-2 1 0,-2 3 0,-1-1-302,-4-2 1,-3-1-1,-1 2 1,-2-1-407,-6 0 1,-3-1-1,24-28-356,-19 7 1,-19-2-727,-6-4 0,-11 5 40,-1-5 1,-6 6-20,-6 7 0,-7-5 311,-11 4 1,-6-1 561,-13 1 0,-3 2 170,-9 5 0,-2 1 227,-4-7 1,-5 13 174,-13-1 1,-6 12 580,-13-1 1,1 11-265,43 7 0,-1 2 1,1 3-1,0 0 198,-6-2 0,-1 2 1,0 4-1,-2 4-48,-3 2 1,-1 2 0,-3 0-1,0 0-167,-6 5 1,0 1 0,5-2-1,0 0-132,-2 1 0,1 1 1,3 3-1,2 2-90,-3-3 0,0 1 0,8 1 1,1 2-133,-1-1 0,2 1 0,10-3 0,3 2-596,-38 28 1,16-7-24,8 7 0,13 2-466,5 9 0,15 3 1018,10 4 0,5 4 0,15-4 0,7 4 0,1 2 0</inkml:trace>
  <inkml:trace contextRef="#ctx0" brushRef="#br0" timeOffset="2">27358 11104 30119,'-29'-7'-5196,"5"1"2839,4-8 950,10 4 750,1 0 0,14 2 1166,7 8 0,10 0 80,20 0 0,9 0-63,16 0 0,16 0-350,20 0 0,-46 0 1,2 0 68,1 0 1,1 0 0,10 0-1,2 2-69,5 1 1,2 0 0,7-2 0,2 0 219,5 2 1,0 0 0,0-2-1,-1 0-68,-4 0 0,-2-2 0,-3-3 0,-2-2-158,-8-2 1,-2-2-1,-3 1 1,-2-3-157,-14-2 1,-3-2 0,37-14-132,-26-7 1,-5-5-239,-1-1 0,4-14-256,-5 3 1,3-5-76,-14 4 0,-1-1-215,-5-5 1,-11-2-109,-8-4 0,-8 2-295,-10 5 0,-14 1 52,-4-8 1,-19 0 424,1-6 1,-4 8-362,3 5 333,-7 3 604,-3 2 1,-10 2 349,-4 5 0,-3 5 498,-9 13 1,-10 2 433,-8 3 1,-9 7-446,46 9 0,-1 0 0,-4 0 0,-1 2-66,-4 3 0,0 1 0,-4 1 1,-2 0-1,-5 5 1,-2 0-1,3 2 1,1 1 42,-3 2 0,0 2 1,1 0-1,2 0-86,0 2 0,0 0 0,3 2 0,0 3-132,0 3 1,1 2 0,7-3 0,2 1-172,2 1 1,1 0 0,1 2 0,2 1-216,5 0 0,1 1 1,-5 4-1,-1 2-189,-1 2 0,0 1 0,0 5 0,-1 1 48,-5 2 0,0 1 1,5 1-1,1 1-62,-1 0 0,3 2 1,4 2-1,5 3-145,2 2 1,5 1 0,10-4-1,5 2-287,4 1 1,6 1 0,8 44-139,10-46 1,6-2 0,26 38 555,-10-42 0,5-3 1,9-4-1,5-3 196,8 1 0,6-3 0,8-2 0,5-3 303,7-4 1,2-4 0,8-1-1,3-3-16,-25-7 0,3 0 0,-1-3 0,31 0 0,1-2 29,-32-1 1,0 0-1,-1-3 1,29-2 0,-1-4 92,-3 0 1,-2-4 0,-3-3 0,-2-4 152,1-3 1,-1-1-1,-8 2 1,0-2-24,-1-2 1,0-1 0,-9 4 0,-1 0-243,-4 2 1,-2 2-1,-3 0 1,-1 3-521,-3 4 1,-2 2 284,39-3 0,-4 6 0,-16 8 0,0 8 0</inkml:trace>
  <inkml:trace contextRef="#ctx0" brushRef="#br0" timeOffset="3">29855 13547 27829,'0'-27'-8850,"0"7"5907,0-4 2743,0 4 273,0 9 1,8 3 642,4 8 1,6 6 166,6 0-112,5 9-924,15-13 1,3 12 1084,8-8 0,7 0-67,5-6 1,-2 0 129,2 0 0,-2-2 18,1-4 0,-5-4-988,-12-8 0,-7-3-52,-11-3 0,-7 2-496,-12-9 0,-4 7-739,-8-6-630,0-1 965,-16 3 0,-2-5 294,-13 9 0,-3 2 231,4 10 0,-7-3 318,-5 9 1,3 2 423,-3 10 1,3 5 821,3 7-3,-1 0-406,1 8 1,1-3 41,5 7 1,6-6-254,12 7-893,3-9-143,9 12 0,11-11-1059,7 7 499,8 1 965,19-3 1,3 0 69,13-3 1,6-3-14,12 8 1,-2-1-2351,8 1 2620,0-4 214,-2 1 1,2-7-570,-12 4 0,2-12 117,-14-6 0,-5 3 0,-5-7 0,-4-6 0,-15-7 0,-12-1 0</inkml:trace>
  <inkml:trace contextRef="#ctx0" brushRef="#br0" timeOffset="4">31039 13273 18528,'0'-26'-4858,"0"-3"3807,0-7 1,2 10 393,4 7 1983,13 9-252,1 10 1,12 2-354,-7 4 0,7 13-807,-2 11 0,-1 4-880,1 3 1599,-8 8-349,5 1 1,-7 3-464,4-1 1,-3 1-92,3 6 1,2-7-314,-2 1 0,7-7-194,-7 7 0,7-10-526,-7-3 1304,0-8 1,-6-9 0,1-1 0</inkml:trace>
  <inkml:trace contextRef="#ctx0" brushRef="#br0" timeOffset="5">31459 13255 18528,'-19'-28'-3175,"1"-3"2990,0 13 1,6 4 1033,0 14 1,-1 2-436,-5 4-326,0 12-243,0 10 1,-7 17-114,1 4 1,-8-3-49,1 3 0,-5 6 210,-7 5 0,5 15-1059,-5-2 384,5 4 240,10-4 1,3-2-171,13-4 0,8-12 657,16-13 1,17-11 0,17-5 0</inkml:trace>
  <inkml:trace contextRef="#ctx0" brushRef="#br0" timeOffset="6">31805 12799 27169,'-6'-24'-3687,"0"0"0,-2 1 3267,1 11 0,5 10 135,-4 20 1,-2 13-561,2 23 0,0 3 81,6 4 124,0 4 456,0 0 0,0 3-865,0-7 1,6 6 1104,0-6 1,8 6-441,-1-7 0,3 1-184,2-6-566,8 0 1089,-5-9 1,11 5 215,-8-9 1,1-7 535,-7-11-410,0-12 0,0 4 1,1-5-1</inkml:trace>
  <inkml:trace contextRef="#ctx0" brushRef="#br0" timeOffset="7">31623 13364 25394,'0'-36'-8155,"0"-1"6795,0 1 1,2 10 644,4 7 1041,4 1 0,10 16 0,4-4 277,7 4 0,9 2 420,3 0-670,7 0-775,-3 0 1,8 8 517,-1 4 457,-7 13-449,-3-5 1,-7 14 0,-1-5 0</inkml:trace>
  <inkml:trace contextRef="#ctx0" brushRef="#br0" timeOffset="8">30857 14805 25178,'0'-29'-8193,"0"-5"4846,0 4 3310,8 3 1,2 7 1641,9 8 1,-1 8-608,0-2 0,2 4-469,5 2 0,-3 2-1212,8 4-565,1-4 1758,5 6 1,7-6-179,-1 4 1,1 4-1,-7 8 1</inkml:trace>
  <inkml:trace contextRef="#ctx0" brushRef="#br0" timeOffset="9">31677 14969 12683,'-10'52'-1120,"4"-3"1,4 4 979,2-5 0,0 5 449,0 2 1,8-3-160,4-3 0,-2 0-158,3-13 0,-7-3 149,6-15 128,-8-8 1,6-10-95,-4-12-33,-4-13-169,6-11 1,-2-11-283,0-7 0,0-3 15,-6-4 0,-8 2-123,-4-7 0,-4-1 86,-2-6-900,-1 0 828,1 8 1,6 2 435,0 9 1,6-1-229,-6 0 0,8 9 474,-2 3 1,4 13 93,2 5-131,8 13 29,2 4 0,10 10-187,4 4 1,7 6 100,11 13 1,-1 3-252,7 8 1,-7 3 120,1 3 0,5-3 0,0 6 0</inkml:trace>
  <inkml:trace contextRef="#ctx0" brushRef="#br0" timeOffset="10">32206 15115 12683,'0'-29'-1878,"-6"3"1325,0 8 490,0-1 1,8 9 146,4 4 1,4-2 144,8 2 1,2 0 376,5 6 1,3-6-226,8 0 0,3-6-336,3 6 0,-3-7 223,3 7 0,3-8-206,-3 2 0,1 2 106,-7-2 1,-7 2-304,-5-2 0,-12-5-249,-6 5 1,-4-4 32,-2-2 0,-2-1-80,-4 1 1,-6 6 290,-12 0 1,-5 2 53,-7-2 0,-2 4 80,-5 8 1,2 2 157,-7 4 1,1 6-50,-1 12 0,3-2 351,9 9 0,7 5 91,5 7 1,6 5-210,6-5 0,6 8-273,12-3 1,8-1-100,16 1-401,9-7 169,15 12 1,9-15 62,4 5 1,10-11-399,2-2 1,8-1 111,-2 1 0,-4-12-727,-2-11 1218,-4-5 0,-2-2 0,0 0 0,-4-5 0,-9-7 0,-7-8 0</inkml:trace>
  <inkml:trace contextRef="#ctx0" brushRef="#br0" timeOffset="11">33573 15169 16333,'0'-44'-3907,"0"5"3021,0-3 1,0 3 1439,0 3 0,0 7-90,0 5 0,-6 4-537,0 2 1,-11 5 207,-1 1 0,-2 8 114,-10-2 1,-3 12-129,-9 6 356,3 5-248,-13 17 1,7-4 113,-4 13 1,-1 4 6,7 1 0,1 5-139,5 2 1,3-9-273,3-3 0,11-5-220,8-1 0,8-1-117,-2 1 1,6-9-154,6-4 1,8-5 454,17-7 1,1-4 76,17-8 1,-1 0-61,7 0 0,-1-10-482,1-9 614,-8-7 0,5-19 0,-5-1 0</inkml:trace>
  <inkml:trace contextRef="#ctx0" brushRef="#br0" timeOffset="12">33463 14130 9498,'29'-36'-331,"-3"9"405,-8 9 0,1 10 161,-1 14 1,-6 16-79,0 21 1,-8 8 104,2 21 1,-4-1 199,-2 14 1,-8 1-429,-4 5 1,-4 6 113,-2 0 0,9-45 0,1-1-284,-4 47 0,4 3-184,8-10 0,0-4-193,0-14 1,8-8 185,4-4 0,5-9-115,1-9 0,0-11 201,0-19 0,0-5-122,1-8 1,-1-8-55,0-5 1,6-5 110,1-6 0,5-11 491,-6-7 1,9-7-106,-3 7 0,-3-3 39,-3 3 1,-4 1-271,-2-7 1501,1 7-961,-9-4 0,-2 17 120,-8 4 0,0 3 1257,0 3-1360,0 8 0,0 4-17,0 12 1,-6 12-354,0 13 1,0 5-51,6 7 0,0-3-14,0 9 1,0-7 136,0 7 1,2 0-194,4 5 1,4-7 130,8-4 1,6-1-89,1-5 1,7 1-38,-2-14 0,11-1 200,1-11 1,3-4-84,-3-8 1,3-8 16,4-4 0,-7-7-138,-11-5 1,1-4 183,-8-9 1,-8-5 70,-9-1 1,-5-8 11,-2 3 0,-15-5 264,-3-1 0,-14-1-122,-5 0 1,-7 2-118,-11 5 0,-2 5-285,-3 13 0,1 4-242,-8 7 1,14 9-482,-1 4 1,9 8 561,-3 10 249,15 17 0,-1 17 0,15 9 0</inkml:trace>
  <inkml:trace contextRef="#ctx0" brushRef="#br0" timeOffset="13">23968 10301 30226,'18'-8'-2546,"-6"-2"765,0-8 0,-8 0-2280,2-1 2254,4 9 1491,-8 2-1152,6 8 3376,-8 0-1462,-8 0 385,6 0 899,-6 0 942,8 8-3130,0-6-1037,0 6 985,0-8-400,0 0 0,-2 8-760,-4 5 1,4-1 1141,-4 6 0,-4-4 1,0 13-1</inkml:trace>
  <inkml:trace contextRef="#ctx0" brushRef="#br0" timeOffset="14">22765 11304 28660,'-11'0'-4515,"3"0"4514,8 0 1,0 0 0,0 0 0</inkml:trace>
  <inkml:trace contextRef="#ctx0" brushRef="#br0" timeOffset="15">23384 11231 28551,'0'-18'-4916,"0"0"1,0-1 2469,0 1 1,0 6 746,0 0 1865,8 0 1,3-4 654,7 3 0,-6-1-117,0 8 1,0-2 101,6 2 0,1 4-579,-1-4 0,-6 4 2510,0 2-556,0 0-925,7 0 0,-7 0 184,0 0-1200,-8 0 0,10 2-457,-8 4 0,0-2-1053,-6 8 1,2-6-412,4 6 0,-4-6-1475,4 7 2588,-4-1 0,7 6 0,1 0 0</inkml:trace>
  <inkml:trace contextRef="#ctx0" brushRef="#br0" timeOffset="16">23366 11377 28029,'0'-18'-4916,"0"0"1,0-1 27,0 1 2726,0 0 1919,8 0 0,0-1 748,4 1 108,5 8 0,-9 0 10,4 4-935,-4 4 2911,-8-6-2968,0 8 231,0 8 0,0-4-240,0 8-847,0-8-529,0 12 962,0-14 1,0 8-1470,0-4 1613,0-3 0,0 13 0,0-6 0</inkml:trace>
  <inkml:trace contextRef="#ctx0" brushRef="#br0" timeOffset="17">23220 11395 28463,'0'-28'-9831,"0"2"2962,0 7 6043,0 1 0,-2 2-667,-4 4 1286,4 4 1,-6 10 2648,8 4-3228,0-4-513,0 14 0,-2-8 1791,-4 4 410,4-4-552,-6 0 96,8 3 1,0 1-739,0 0-128,8-8 0,2 12 0,8-6 0</inkml:trace>
  <inkml:trace contextRef="#ctx0" brushRef="#br0" timeOffset="18">23238 11413 28295,'-18'-18'-6144,"6"2"4156,0 4 1,6-2-917,-6 8 3012,8-9-1957,-13 13 3282,15-6-2468,-6 8 1301,8 0 1370,0 0-49,0 8-1783,0-6-1880,0 7 1994,0-1 1,0-4-1329,0 8 1,6-6 2248,0 6-1381,1 0 1,1 6 0,2 1 0</inkml:trace>
  <inkml:trace contextRef="#ctx0" brushRef="#br0" timeOffset="19">33245 16409 31369,'-43'-14'-1099,"1"-4"1,-9-13 0,4 3 0</inkml:trace>
  <inkml:trace contextRef="#ctx0" brushRef="#br0" timeOffset="20">31623 16008 29266,'-19'0'-33,"7"0"-1169,0 0 0,0 0 616,-6 0 1,-1-6-660,1 0 951,0 0 0,0 6 462,0 0 1,-1-6-292,1 0 1,6-2-280,0 1 1,2 3-97,-3-8 1,-1 6 50,8-6 0,0 6-728,6-6 298,0 0 1,10-5 620,9 5 1,15-2 282,15 8 0,21 0 249,15 6 1,-29-3 0,4 0 388,8 0 0,4 0 65,10 0 1,4 0-398,12-2 0,4 2 0,-28 2 1,2 0-1,1 1-44,3-3 0,2 1 1,-1 1-1,0 1 0,1 3 1,-2 0 279,-4 0 0,0 0 1,-3 3-1,27 5 1,-6 4-420,-16 2 0,-4 3 1,-7-2-1,-2 2-227,-7 4 1,-1 1-1,-2-2 1,0 0-334,-3 1 1,-1 1-1,34 19-48,-12-7 1,-12-9-26,-1-3 1,-7-7 121,-10-6 0,-9 2-62,-16-8 1,-2-2 554,-3-10 0,-5 2-859,-8-8 1,-4 2 282,-9-2 0,-11-5 515,-24 5 1,-11-4 149,-20-2 0,-4 0-5,-8-1 0,-11 1-132,48 9 1,-1 0-1,-2 2 1,-1 2 53,-3-2 1,0 2 0,-2 2 0,-1 0-198,0-4 0,0 1 1,-2 4-1,-2 0 525,-7-1 0,-2 0 1,6 2-1,-1 0-16,-8 1 1,2 0 0,7 0 0,2 0-257,4 0 1,2 0 0,4 3 0,1 0 0,5 0 0,3 0 1,-31 4 415,20-7-360,20 0-222,23 8 1,22-6-232,20 4 1,17 2 104,26-2 1,18 6 79,-32-9 1,3 0-1,3 3 1,2 0 12,5-2 0,1-2 1,5 2-1,2-2-23,4-1 1,2-2-1,3 1 1,0 0 12,5 1 1,0-2 0,-1 1 0,1-2 35,3-1 0,0 0 0,-6 2 0,-2 0 13,-9-2 0,-2 0 1,-9 2-1,-3 0 505,31 1-464,-24 8 0,-32 2-593,-29 9 1,-14-7-1,-17 0 0,-5-8 439,-13 2 0,-21-4 302,-21-2 1,-17 2-218,42 1 1,-1 0-1,0-2 1,-2 0 21,-6 2 1,-2 0 0,5-1 0,-1 0-16,-3 1 1,0 0 0,-4-1-1,-2 1 38,-5 2 1,-2 2 0,1-2 0,0 2 254,-3 2 0,0 0 0,6-1 0,0 0-37,3-2 0,0 0 1,5 2-1,2 1-242,7-3 1,3 0-1,-40 4-47,44 2-113,13-8 1,33 4-560,9-8 1,17 0 409,13 0 1,17 0 0,13 0 0,23 0 192,-29 0 0,2 0 1,2 0-1,1-2-13,5-1 0,0 0 0,-4 3 1,-1 0-140,-1-1 1,0 2-1,-3 3 1,-1 2-110,-1 5 0,-3 3 349,33 22 0,-2 3 0,-20 3 0,-4-3 0</inkml:trace>
  <inkml:trace contextRef="#ctx0" brushRef="#br0" timeOffset="21">32060 16464 29033,'-26'-45'-9831,"-3"7"8355,-7-5 1,1 13 2085,5 6 1,-2 3 255,7 3-912,9 0-437,8 0 1,8 5-995,0 1 139,0 0 1,10-6 1771,8 0 1,9 6 390,9-1 0,17 3-95,8-2 1,11 4 18,14 8 1,17 0-347,-41 0 0,3 0 1,6 1-1,2 0 147,5 2 0,2 0 1,3 1-1,0 2 64,-1 3 1,0 0 0,3 0-1,-2 1 32,-9-2 0,-2 2 0,-2 1 1,-4 2-403,-13-1 1,-3 1 0,47 11-428,-12-6 1,0 0-232,-12 1 1,-6-7 85,-18 0 1,-1-8 83,-11 2 0,-7-6 302,-18-6 1,-4-4-1186,-8-8 0,-18-1 759,-12 1 0,-21-8 138,-16-5 0,-8-3 75,-10-3 0,-8 1 189,40 17 0,-3 2 1,-5 1-1,-2 1 165,0-1 1,-1 2 0,-3 5 0,0 2-138,1-3 1,-2 1 0,-4 3 0,-1 0-9,-5 0 1,-2 0-1,-6 1 1,0 2 612,0 2 1,1 2 0,2 2-1,2 2-346,10 1 1,3 0 0,5-1 0,2 0-45,8 2 0,3-2 1,-35 1 542,30 7-619,13-9-331,31 12 0,16-14-24,19 4 1,22-4 275,27-2 1,25 0-85,-42 0 1,3 0 0,9-3 0,2 0-27,2 0 1,1 0-1,6-3 1,0 0 30,0 3 1,0 0 0,6-3-1,1-1-58,1 4 1,2 0-1,6-3 1,2 0 81,1 3 0,-2 0 0,-6 0 0,-3 0 84,-9 3 0,-4 0 0,-16 0 0,-5 0-23,26 0 1,-30 8-831,-31 4 0,-32-2 192,-23 3 0,-16-9 413,-13 2 0,-9-12 230,-16-6 0,-11-5-188,48 8 1,-1 0-1,-1 0 1,-1 0 27,-7 0 0,0 0 0,2 0 0,-2 1-35,-5 2 0,-1 0 0,-1 1 0,0 2-48,-4 3 1,-2 0 0,-2 1 0,-2 0 185,-7 1 0,0 2 0,4 4 1,0 3-181,-5 2 0,2 4 1,6 4-1,4 2-228,2 3 0,4 3 332,5 5 0,2 3 0,1 2 0,3 3 0,3 2 0,2 1 0,4 0 0,1 1 0,4 2 0</inkml:trace>
  <inkml:trace contextRef="#ctx0" brushRef="#br0" timeOffset="22">22983 10210 30496,'19'10'-1813,"-1"-2"0</inkml:trace>
  <inkml:trace contextRef="#ctx0" brushRef="#br0" timeOffset="23">23293 10192 31103,'18'-30'-4916,"1"-1"1,-3 9 2526,-4-2 1,2 9 1664,-8 3-426,0 8 1778,-6-4-2679,8 8 2841,-6 0 1,7 2-1577,-9 4 0,0-2-252,0 8-13,0-8-9,0 5 697,0-9 0,0-3-366,0-3 0,-7 2 1379,1-8 1,-8 6-1143,2-6 0,-6 6 905,-6-6 0,1 6 752,-7-6 0,-7 1 82,-5-1 0,-9 2 89,3 4 0,-13 4 76,-6-4 0,-12 4 86,-6 2 0,-12 0-913,-6 0 0,45 6 0,-2 2-330,-3 1 0,-2 0 0,1 3 0,-1 1-119,-5-1 0,0 0 0,3 1 0,0 2-43,-2 3 1,-1 1 0,-4-1 0,0 0-29,-5 0 0,0 1 0,5 1 0,2 2-69,2-1 0,0 1 0,6-1 0,1 0-59,4-3 0,2 1 0,4 1 1,1 2-249,-33 21 0,22-1-240,21-5 1,13-1-362,17 1 0,4 1-348,8 5 1,2 3-40,4 9 0,23 0 610,19 0 0,23-1 571,-27-25 1,3-3 0,10-2-1,4-2 154,7 1 0,3-3 0,8-3 0,2-4 133,6 0 0,3-1 0,8 1 0,2 0-7,-30-4 0,1-1 0,1-1 0,0 0 0,0-2 0,0 0 169,3-2 0,0-2 1,0 1-1,-2-1 1,0-1-1,0 1 125,-2-1 0,0 0 0,-1 0 1,0 0-1,0 0 0,-1 0 267,32 0 0,-1 0 1,-12 0-1,-2 2-280,-6 1 1,-2 0 0,-11-2 0,-3 0-200,-8 2 1,-2 0 0,3-2-1,-1 0-87,47-1 0,-47-1 0,0 0-46,-4-1 0,-1-2 1,48-14-176,-2-13 0,-5-5-84,-7-7 0,-6 3-280,-13-9 0,3 0 15,-8-5 1,6-7-200,-6 0 1,-5 9 14,-13 9 1,-11 11-235,-20 1 0,-18 15 44,-24-2 0,-35 4 734,16 5 1,-5-1 0,-10-2-1,-4 0 82,-6 1 1,-4-2 0,-7-7-1,-2-1 164,-1 0 1,0 0 0,0-1 0,0-1-48,6-1 0,0-1 0,-3 1 0,0 0 63,0-3 1,0-1-1,-3 1 1,-1-1-73,5 0 1,-2 2 0,-2 6-1,0 3 170,4 3 0,-2 4 0,-7 4 0,-2 4-101,-2 6 0,-1 4 1,28 0-1,-1 2 0,0 2-206,-4 5 0,0 2 0,0 0 0,0 0 0,0 1 0,0 2 0,2 3 0,0 1 0</inkml:trace>
  <inkml:trace contextRef="#ctx0" brushRef="#br0" timeOffset="24">21689 11286 29406,'10'-18'-6650,"1"-1"4770,-5 1 0,4 2 733,8 4 1,6 4 1729,1 8 0,13 0-81,-2 0 1,7 8-337,0 4 0,-5 4-149,5 2 1,-5 7-516,-2-1 1,7 2 898,0-1 0,13-5 247,-1 4 1,14-4-314,4-1 1,16-3-404,-38-9 1,1-2 0,2 0 0,1-2 59,3-2 1,0-2-1,-2 1 1,-1 0 147,3 1 1,0-2 0,0-3 0,-1-2 182,-2-2 0,-1-2 0,46-17 156,-15-9 0,0 0-235,6-1 0,-42 15 1,1 0-162,2-3 0,-1 1 0,3 1 0,0-1-42,0 0 0,1 0 0,3 2 1,2 1-60,0-3 0,1 0 1,-1 3-1,0 1-52,-5-1 1,-1-1-1,33-14-188,-32 6 0,-25 3-367,-18 9 0,-12-6-544,-12-1 0,-4-5 593,-21 6 1,-3-11 199,-15-1 1,-6-1 42,1-5 0,-9-3-20,2 3 0,0-7 63,-6 7 1,4-1 74,-10 7 0,3-7 270,-3 0 0,-9 5 431,38 19 1,-3 1 0,1 6 0,-1 0-205,-7-3 0,-2 0 0,-3 0 1,-3 1-49,-7 1 0,-2 2 0,-7 1 0,-2 2 8,-14 1 1,-1 2 0,3 0-1,-2 0-68,28 1 0,-2-1 1,1 1-1,2 1 1,0 0-1,0 1 51,0 2 1,0 0 0,1 0-1,-32 1 1,1 0 4,3 2 1,2 0 0,15 1-1,4 1 49,5 0 0,4 2 0,13 1 0,5 0 24,-23 4 0,16 6-405,15 7 1,11 3-815,7 8 0,4 11-904,2 8 1820,-1 16 0,-1 10 0,-4 4 0,-5-4 0</inkml:trace>
  <inkml:trace contextRef="#ctx0" brushRef="#br0" timeOffset="25">5650 13182 25782,'-18'-36'-9560,"6"1"6901,0 5 0,6 3 688,-7 9 1617,9 0-71,-4 0 0,16 8 1285,4 3 0,7 3 62,5-2 0,4 4-774,9-4 1,-1-2 1156,1 2 0,1-2 121,5 2 0,3 4-181,9-4 1,0-2-142,-1 2 0,3 0 162,4 6 1,-4 2-1330,3 4 0,-1-2-292,2 8 0,-1-6 126,13 6 1,-2-8 8,14 2 1,2-4 107,11-2 1,-3 0 69,8 0 1,-8-2-3,2-4 1,-9 4 40,-3-4 1,-12 4 84,6 2 1,-23 0 66,5 0 0,-10 0-2,-3 0 1,5 2-208,-5 4 0,-1-2-81,2 8 0,5-6-46,7 7 0,10-7 14,2 6 0,0-8 55,6 2 1,-2 4-37,2 2 0,-4-2 13,4 2 1,-4-5 20,-3 5 0,1-2 50,0 2 0,6 2 303,0-8 0,0 0-103,-6-6 0,2-2 218,4-4 0,4-10 18,8-8 1,0-7 143,0 7 0,-8-6-15,-4 5 0,0 1-79,-6 6 1,4 2-81,-10 3 1,4 5-175,2 8 1,6-6-131,0 0 1,2 0-13,-2 6 1,-4 6-467,4 0 0,4 6 69,2-6 0,-2 7-37,2-7 1,6 0 157,6-6 1,7 0 128,-7 0 0,0 0 150,-6 0 1,0-2 40,0-4 1,-2-2 127,-4-5 1,-10 3 55,-8 4 1,-6 4-31,6-4 1,-2 4-58,1 2 1,5 0-96,-4 0 1,4 2-18,2 4-366,8-4 196,2 14 1,8-12-91,0 9 0,0-7-17,1 6 1,5-8 81,0 2 0,0 2 61,-6-2 0,0 2 14,1-2 1,-9-2 7,-4 9 1,-5-7 30,-1 6 0,2-8 105,4 2 0,-4-4 37,4-2 1,4 0 79,2 0 0,6-2 9,7-4 1,-11 2 64,4-8 0,-6 1-17,0-1 1,4-2-8,-4 8 1,-4 0-62,-2 6 0,-10 0-94,-2 0 1,2 0-104,10 0 0,-11 0-31,5 0 0,2 0-15,4 0 1,2 0-61,-2 0 1,-4 0 14,4 0 1,-6 0 0,-6 0 0,6 0 95,0 0 0,0 0 21,6 0 0,2 0 4,-2 0 0,8 0 10,-2 0 1,-2 0 8,2 0 0,-2 2-57,2 4 0,6-4 1,0 4 0,0-4 30,7-2 0,-5 2-31,-2 4 0,2-4 1,4 4 1,-4-4 30,5-2 1,-13 2-39,-6 5 1,-2-5-2,2 4 0,-5 2 8,5-2 1,-2 0 47,2-6 0,6 2-38,13 4 0,-3-4 29,-44 1 0,1 0 0,45 5-19,-45-5 0,0 0 1,2 1-1,1 0 3,2 0 1,1-2 0,4 0-1,0 1 32,-1 3 1,-1 0 0,3-4 0,0 0 20,1 1 1,0 0-1,-1-1 1,-1 0-10,-1 1 0,0 0 1,-2-2-1,-1 0-29,-3 2 0,-1 0 0,1 1 0,0 0-5,-1-1 0,1 0 0,3 1 1,0-2 19,-1-1 0,1-2 1,1 1-1,-1 0 38,0 1 1,0-2 0,-2-1-1,1-2 20,4 2 0,0-2 0,-1-2 0,-1 0 10,2 3 1,0 0-1,-2-3 1,-1 0-47,-3 2 0,0 2 1,-1-2-1,1 2-17,0 1 0,-1 2 0,46-1 79,-9 0 0,-18 0 25,-19 0 0,-1 8-283,-11 4 1,-1-2-115,-11 2 1,-3-8-433,-9 2-33,-8-4 242,-2-2 956,0 0-271,-6 0 358,6 0-323,-8 0 1,-2 0 432,-4 0-224,4 0 309,-6 0-435,8 0-154,0 0-342,-8-8-608,6 6 0,-8-6-551,4 8 1223,4 0-11,-6 0-73,8 0-30,0 0 697,0-8-3149,0 6 2786,8-6 0,0 6 1077,4-4-1697,4 4 610,-6-6-1096,9 0 872,-1 5 1,-2-7-228,-4 4 0,-2 4 3406,-4-4-2899,-4 4 1,9 0 57,-5-4-834,-4 4-654,6-6 1057,-8 8 413,0 0 567,0-8-2091,0 6 0,-2-6 1167,-4 8 0,4-2-562,-4-4 0,1 4 1066,-1-5-799,4 5 797,-6 2 0,6 0-418,-4 0-30,4 0 2978,-6 0-1389,8 0 59,0 0-817,0-8-2126,0 6-29,0-6 1,-2 8 808,-4 0 1,2 8-1578,-8 4 1845,0 13 0,-23 11 0,-3 11 0</inkml:trace>
  <inkml:trace contextRef="#ctx0" brushRef="#br0" timeOffset="26">5413 14841 25789,'-8'-26'-9831,"-6"6"7175,-4-5 0,-3 5 2485,15 2-848,0 0 629,6-1 0,8 3 1026,5 4 1,3 4 294,2 8 0,0-6-591,0 0 0,7 0 880,-1 6 1,6 0-259,-5 0 1,13 2-266,-1 4 1,5-4 318,1 4 1,-1 2-183,13-2 0,-2 0-642,13-6 1,1 6-438,6 0 0,2 0-42,4-6 1,4 0 201,8 0 0,2-2 169,5-4 1,5 4 9,-46-1 0,1 0 0,-2 2 0,0 0-16,1 1 1,1 0-1,-3-3 1,-1 0 51,-2 0 0,0 0 1,1-1-1,1 0-18,-2 1 0,-1 0 0,49-7 166,-3-9 0,-4 1 2,-2 0 1,2-2-10,4-5 1,-3 5-165,3-4 1,-2 10 162,2 1 0,-2 9-255,-43 1 0,0 0 0,45 1-76,6 2 1,-51 4 0,1 0-44,4 2 0,2 1 0,6 0 0,4 0 19,8-1 0,3 0 0,3-1 1,1-2 113,10-3 1,0 0-1,-7 1 1,-2 0-156,-5 2 0,-2 0 0,-4-2 0,-2 0-31,-8 2 1,-1 0 0,-2-2 0,0-2 178,0-1 0,-1-2 0,1-1 1,0-2 109,3-4 1,-1-2 0,1-1 0,0-1 71,0-3 1,0 0 0,-3 0 0,-1 1 51,1 2 0,0 0 1,-4-2-1,1 2-77,3 2 1,0 1 0,-4 0 0,1 0-41,3 2 0,0 2 0,-5-1 1,1 2-75,0 0 1,1 1-1,2-1 1,0 0-5,0 4 1,1 0 0,2 0-1,0 0-60,1 3 1,0 0-1,-7 0 1,-1 0-126,-1 0 0,-1 0 0,46 6-121,-49-3 0,1 0 0,45 11-11,-45-8 0,-1 1 0,42 7-109,-1-2 1,5-2 257,-6-4 1,4-4-30,-4 4 0,-8-4 190,-4-2 0,-4-6 173,-2 0 1,4-8 131,-4 2 0,10 2-70,-10-3 1,14 3 71,4-2 0,4-2-64,2 8 1,-7 0-126,-18 6 0,-1 0-163,-4 0 0,-12 0 77,-13 0 1,-11 0-266,-7 0 17,-12 0 43,4 8-702,-14-6-23,7 6-461,-9-8 1665,0-8-2898,0 6 155,0-6 37,0 8 2141,0 0 1228,0-8-2035,0 6-88,0-6-1614,0 8 5250,0 0-2489,0-9 0,-2 7 531,-5-4 0,5 2-2598,-4-2 527,4 4 2579,-6-14-881,6 14 0,-6-8 178,8 4-3205,0 4 2503,0-6-728,-8 8 3070,6-8-3172,-6 6 2104,8-7-1526,0 9 250,0 0-108,0 9 0,0-5 87,0 8 1,0 0 341,0 6 0,0 0 0,0 1 0</inkml:trace>
  <inkml:trace contextRef="#ctx0" brushRef="#br0" timeOffset="27">14818 14203 29580,'10'-8'-3509,"-2"-2"463,-8-8 0,0-1-703,0 1 2572,0 0 0,0 0 669,0-1 1,0 7-243,0 0 158,0 8-2309,0-12 2072,8 14 0,-6-4 1607,4 12 1,-4-2-1182,-2 8 1,0 0 66,0 6 432,0 1 1,-8 7-1,-2 2 1</inkml:trace>
  <inkml:trace contextRef="#ctx0" brushRef="#br0" timeOffset="28">5450 16573 26378,'10'-2'277,"-4"-4"0,-4 2-3858,-2-8 0,0 6 1838,0-6 0,0 6 983,0-7 1,2 9 1134,4-2 1,-2-2-286,8 2 331,0-8 0,7 6-112,-1-4 0,0-4-207,0 3 0,0 3 866,1-2 0,-1 2 140,0-2 0,0-4-178,1 3 0,1 3-460,4-2 1,-4 6 191,5-6 0,-5 8-548,-2-2 0,6 4-459,1 2 1,1 0 213,-2 0 0,-1 0-171,7 0 1,0 2-14,7 4 1,-1-4 130,1 4 1,-1 2-334,1-2 1,7 2 23,5-2 0,4-4 183,1 4 1,3 3 167,4-3 0,8 0 178,16-6 1,0 0 101,12 0 1,4 0 40,2 0 1,-49-1-1,0 0-44,0-2 1,1 0 0,-1-2 0,-1-3 110,-1-3 0,0-2 0,0 3 1,-1 0 163,40-14 0,4 5-139,-10 7 0,-4-2 9,-2 8 1,4-2-122,2 2 0,15 4-218,-46-1 1,1 0 0,2 1 0,1 2 84,3-1 0,0 2 0,2-1 0,-1 0-93,-1 0 0,0 0 0,7 0 0,2 0 11,-1 0 1,1 0-1,4-1 1,0 0 4,-4-2 1,0-1 0,3 0-1,0-2 91,2-2 0,2-2 0,6-2 1,2 0 51,3 0 1,0 0-1,-3-4 1,-2 1-21,-6 2 0,-2 2 0,-5 2 0,0 2-3,-3 3 0,-1 2 0,-6-2 1,-2-1-104,-6 2 1,-1 0 0,40 3 108,-18 6 1,2 9-397,4-3 0,6-2 207,12 2 0,5-6 25,-48 0 1,1 0 0,2-1 0,1 0-37,0 1 0,0 1 1,3 1-1,1 0-4,-1-2 0,0 0 0,1-2 1,1 0 116,1-1 0,0 0 0,-1 1 0,0 0 8,-3-1 0,1 0 0,-1 1 0,0-2 186,43-2 1,-4 0 51,-26 0 1,-4 0 194,-15 0 0,-7-2-40,-4-4 0,-7 4 71,-6-4 0,-1-2 79,-5 2 1,-4-8-305,5 2 0,1 2-27,-2-3 1,1 3-54,-7-2 0,6-4-170,0 4 0,1-2 44,-7 1 0,0-1-312,0 8 1,1-6-307,-1 6-208,-8 0 535,-2 6-430,-8 0-215,0 0 1,-6 2 216,0 4-290,0 4-255,-2 8 1134,-11 1 0,-17 15 0,-11 4 1</inkml:trace>
  <inkml:trace contextRef="#ctx0" brushRef="#br0" timeOffset="29">15091 13966 29132,'-26'-45'-8113,"6"1"6458,-5-5 0,5 7 49,2 11 1211,8 13 1,2 12 928,8 12 0,2 4-2058,4 8 1,-2 1 733,8-1 0,0 2-415,6 4 0,1-3 1350,-1 3 1,8-4 0,3-1 0</inkml:trace>
  <inkml:trace contextRef="#ctx0" brushRef="#br0" timeOffset="30">15164 13948 29338,'-18'-55'-9831,"0"8"7910,0 5 0,7 12 384,5 5 317,4 5-81,2 10 1,0 4 2165,0 12 0,2 4-1694,4 8 1,5 7 377,7-1 1,8 8-1,2-3 1</inkml:trace>
  <inkml:trace contextRef="#ctx0" brushRef="#br0" timeOffset="31">15274 13893 29488,'-25'-47'-4546,"1"-7"0,-6 7 3212,5-1 0,1 15 74,6 9 701,8 12 1,2 6 987,8 12 0,0 18-777,0 12 1,-9 29-1,-1 2 1</inkml:trace>
  <inkml:trace contextRef="#ctx0" brushRef="#br0" timeOffset="32">15274 13966 28175,'0'-36'-9831,"-6"-1"6235,-1 1 1,1 7 2098,6 5 1138,0 12 154,0 4 439,0 8 1,-8 16 0,-2 4 0</inkml:trace>
  <inkml:trace contextRef="#ctx0" brushRef="#br0" timeOffset="33">13396 15698 26443,'0'-26'-9138,"0"5"7793,0-3 1,0-2 435,0 2 1,-6-1-963,0 7 510,0 8 839,6 2 1,0 18 413,0 8 1,8 8-1,2 11 1</inkml:trace>
  <inkml:trace contextRef="#ctx0" brushRef="#br0" timeOffset="34">13688 15607 26794,'-35'-53'-3917,"5"5"0,-2 13 1800,7 17 0,1 12 3535,6 18 1,2 10-1714,4 21 1,-5 3 0,7 9 0</inkml:trace>
  <inkml:trace contextRef="#ctx0" brushRef="#br0" timeOffset="35">6106 17886 23794,'-10'-18'-9831,"-7"0"6026,7 7 3615,0 3 1,2 10 3022,8 4-2811,0 5 1,-8 15 0,-2 2 0</inkml:trace>
  <inkml:trace contextRef="#ctx0" brushRef="#br0" timeOffset="36">5723 17995 23735,'0'-18'-2721,"0"0"1,0 0 783,0-1 0,0 7 81,0 0 1301,0 8 1,2-4 1424,4 8 0,4 0-341,8 0 0,7 6-362,-1 0 1,9 6-417,-3-6 0,10 9 482,3-3 1,8-2 218,-3 2 0,11-6 50,2 6 1,-1-6 7,-5 6 1,8-8-629,4 3 1,4 1 41,1-2 0,9 0 300,5-6 0,-3 6-12,2 0 1,6 2-49,6-2 0,-45-5 0,1 0-70,-1 2 1,0 0 0,1 1 0,1 0-37,0 0 0,1-2 0,6 2 1,0-1 27,-1-3 0,1 0 1,1 0-1,0 0-48,-4 0 1,-1 0-1,3 0 1,0 0 3,3-1 1,1 2-1,-1 1 1,0 2-47,-2-1 0,-1 0 1,0 0-1,0 0 32,-2-3 1,-1 0-1,3 2 1,0 2-11,3-1 1,1 0-1,3 0 1,0 0 16,0-3 0,0 0 0,0 0 0,-1 0-3,-2 0 1,0 0 0,4 3 0,2 0-39,2 0 1,1 0 0,7 1-1,0-2 113,5-1 1,0-2-1,2-1 1,-1-2-60,-1 1 0,0 0 0,-1 0 0,0 0-8,4 3 0,0 0 1,2 0-1,0 0 1,1 0 0,1 0 0,-2 0 0,0 0 14,-5 0 0,0 0 1,-2 0-1,0 0-31,2 0 0,0 0 0,5 1 0,0 0-15,1 2 0,1 0 1,1-2-1,0 0 23,-2 2 1,0 0 0,4 1 0,0 0-36,3-1 1,-1 0 0,1 4 0,0 1-51,0-3 0,-1 2 0,-4 0 1,0 2 9,-2 0 1,0 0 0,-1 1-1,1 0-4,6 3 1,0-1 0,-6-2 0,0 0-2,3 2 0,1 0 0,-2-1 1,2 1 0,5 0 1,0 0-1,1-2 1,1 0 26,-33-2 0,0 0 0,-1 0 0,34 4 1,-1-1 5,-32-3 0,-1 0 0,2 0 1,0-1-1,1-1 0,0 1 10,2 2 1,0-1 0,0 0 0,1-3 0,0 0 0,1-1 23,3 0 0,2 0 1,-1 0-1,-4 0 1,1 0-1,-1 0 13,4 2 0,0 0 1,0 0-1,0-1 0,-1-1 1,0-1 16,3 2 1,0-1 0,0 0 0,2 0-1,0-1 1,0 2 0,4 1 1,0 0 0,1 0 0,0-1-1,0-2 1,1 1 14,2 0 0,0 0 0,0 0 0,3 0 0,0-1 0,0 0-1,1 1 1,0 0 0,0 1 0,3 1 0,0 2-1,0 0-24,3-2 1,1-1 0,-1 2-1,-5 2 1,0 1 0,-1 0-9,2-2 1,1-1 0,-1 2 0,1 1-1,0 1 1,0 0-39,-1-1 0,0 0 0,0 1 0,5 0 1,0 0-1,0 1 21,-24-3 0,-1 0 0,1 0 0,-1 1 0,22 1 0,0 1 0,1-1-4,1-1 0,0 0 1,0 0-1,-1 1 0,0 1 1,0-2 6,-23-4 1,1 0 0,-1 0 0,1 0 0,-1 0-1,1 1 1,-1-1 0,1-1 5,-1 0 0,1 0 0,0-1 0,-1 1 0,23 1 1,0 0-1,-1 0 2,-1 0 1,-1 0-1,0 0 1,0 0-1,1-1 1,-1 0 10,-2-1 0,0 0 0,0 0 0,0 2 0,-1-1 0,1 1 24,0-2 1,0 0 0,0 0 0,-4-1 0,-1-1 0,1 1 13,0-1 1,0 0-1,0 0 1,-1-1-1,-1 0 1,1-1 29,1 0 1,1 0-1,-1 0 1,-3 2-1,1 0 1,-1 0-41,0 0 0,-1 0 0,-1 0 0,-6 0 0,-2 1 0,-1-2 34,-1 0 0,-1-2 0,-1 1 0,30 0 1,-2 0-5,-1 1 1,-1-2 0,-3-1-1,-2-2 29,-2 2 0,-3-2 0,-10-3 0,-2 0 10,-5 1 0,-1 0 0,-5 1 0,-2 0 2,-3-1 1,-2-1 0,-6 2 0,-1-2 65,38-11 0,-24 6-65,-19 0 1,-9 6-162,-9-6 0,-9 7-7,-9-1-713,-8 4 0,4 13-1029,-8 7 0,-2 8 33,-4 11 1,-17 9 1738,-19 9 0,-5 16 0,16-30 0,0 1 0</inkml:trace>
  <inkml:trace contextRef="#ctx0" brushRef="#br0" timeOffset="37">23257 12289 28761,'-25'0'-1316,"1"0"0,0-8-230,6-5 1,-1-1 489,1 2 0,0-4 630,0 4 0,-1 2 166,1-3 1,6 7 28,0-6 0,8 6-381,-2-6 0,-2 6-259,2-6 0,0 6-318,6-7 1,0 7-575,0-6 1091,0 0 1,0-6 43,0 0 1,-7 5 157,1 1 0,-8 0 302,2-6 0,-4 0 516,-2-1 1,-1 1-171,1 0 1,0 0 336,0 0 0,6-1-96,-1 1 1,1 0 107,-6 0 0,6 1 5,0 5 0,6-4-709,-6 4 166,-1-4 0,-5-3 72,0 1 1,0 2 51,-1 4 0,1-4 4,0 3 0,-8 3 471,-5-2 0,3 2-78,-2-2 0,-7-4 1,-5 4 0,-9-3 413,2 3 1,1-4-356,-7 4 1,2-4-91,-13-3 0,5 1-107,-6 0 0,0 0 74,-6-1 1,-2 7-229,-4 0 0,6 2 24,1-2 0,-7-4-83,6 4 1,-6 1-40,0-1 0,2 8 89,-8-2 1,-2-2-79,-11 2 0,47-1 0,-1 0-57,-5 0 1,-1 2 0,1 0 0,0-1 11,-3 0 1,-1 0-1,3 3 1,0 0-43,-2-2 0,-1-2 1,-3 1-1,-2 0-26,-4-3 0,1 0 1,3 2-1,2 2 27,0-2 0,0 1 1,5 1-1,1 0-27,-3-1 0,0 0 0,0-1 0,-1 0-23,-5 4 0,0 0 0,5-3 0,1 0 14,-3 3 0,0 0 0,1-3 1,0-1 16,-3 4 0,-1 0 0,-3 0 0,-2 0 7,-7 3 0,0 0 1,4 0-1,0-2-4,-4-1 1,0 0 0,3 2-1,0 0 28,0-2 0,1 0 0,-1 2 0,0 0-6,-7 1 0,2 0 0,7-1 0,2 0-4,-4-2 0,0 0 0,4 2 0,0 0-22,-1-2 1,0 0-1,-1 1 1,-2 0-1,-2-1 1,-2 0 0,5 1-1,-1 0-8,-6-4 1,0 0 0,2 3-1,0 1-14,-2 0 1,0-2-1,-5 0 1,-1 0-12,-3 2 0,0-2 1,3-2-1,0 0 4,-3 3 0,0 0 1,1-4-1,-1 0-23,-3 1 0,0 0 0,1-2 1,0-1 23,-5 0 0,1 0 0,7 3 0,0 0 15,-1 0 1,0 0 0,2 1-1,0 0-24,-2-1 1,-1 0 0,-2-2-1,0 1 20,0 4 1,0 0 0,-1-1-1,1 0-7,3 1 1,0 0 0,1 2 0,0 0 1,2-2 1,0 0 0,-4 1-1,1 0 0,6-1 0,0 0 1,-5 2-1,0 0 18,8-2 1,0 0 0,-3 1 0,0 2-9,0 0 0,0 0 1,-1-1-1,0 0-11,-2-2 0,-1 0 1,2 2-1,0 0-5,2-2 1,0 0 0,-2 1 0,0 2 0,-4-1 1,0 2-1,-2-1 1,1 0-8,4 0 0,0 0 0,-1 0 0,0 0 10,7-1 0,0 2 0,-3 1 1,0 2 18,-3-2 1,0 2-1,-4 2 1,-1 2 10,5-2 1,0 0 0,0-1-1,0 0-16,6 1 1,0 0-1,0 0 1,0 1 24,0 1 0,0 2 1,-2-1-1,0 0 3,2 0 1,0 0-1,1 0 1,2 0-7,6 1 1,0-1 0,-1 0-1,0 0 4,-2 0 0,0 0 0,3 3 0,1 0 15,-2 0 1,2 1-1,3 0 1,2 0-10,6-1 1,1 0 0,-2-1 0,0 1-20,4 2 1,1 2-1,-3-2 1,0 0-23,5 1 1,1 1-1,-2 1 1,0 0-34,-41 14 1,47-12 0,1 2-79,0 0 1,1 1 0,1 2-1,1 0-18,-3-2 0,0-1 0,-36 23-120,6-1 1,10-5-73,3 5 1,9-7-17,2-5 1,9-5 107,9-8 0,3 1 12,3-1 1,5 0-92,8 0 1,0-5 155,-1-1 0,9 0-698,4 6 1,4 0-187,2 1 0,0 1-17,0 4 0,10-4 87,9 5 1,1 1 155,10-2 1,1 9 66,5-3 1,9 5 268,3 1 0,1 0-53,5 1 1,-1-1 492,14 1 1,2 1 534,10 5 1,6-3-219,-37-15 1,1-1 0,-2-3 0,1-1 9,3 1 0,1 0 0,1-1 0,0 1-93,4 0 0,1 0 0,2-1 0,0-1 0,3 2 1,1 0-1,1-1 1,0-1-19,1-1 1,2 0 0,2 0 0,1-1 18,8-2 1,0 0-1,-1-1 1,0-2 30,4-2 1,0-1 0,3-1-1,0 0-35,-3-2 0,0 0 0,7 2 0,1 0 16,1-1 1,0-2 0,-3 0 0,0-2-40,3 0 0,0 0 1,-4 1-1,-2 1-23,4-3 0,-1 2 0,-3 2 0,0 0-26,3-3 1,0 0-1,-4 3 1,0 0-25,1-3 0,0 0 0,2 3 0,0 0-36,1-2 1,0-2 0,3 2 0,1-2-25,2-1 0,0-2 1,-1 1-1,0 0-3,4 0 0,1 0 0,3 0 0,2 0-20,-31 0 1,1 1 0,1-2-1,2 1 1,1-1 0,1 0-8,5-1 0,0 0 1,0 0-1,-4 1 1,-1 1-1,0-1 26,3 0 1,0-1 0,0-1 0,-4 1 0,-1-1 0,0 0 9,1 1 1,0 0 0,0 0 0,-2 0 0,-1 0 0,1 0-35,3 1 0,-1 1 1,-1 1-1,-5 1 1,-1 1-1,0 0-319,1 1 1,0 0-1,0 0 1,-2 1 0,0 1-1,1-1 265,3 1 0,0 0 0,0 1 0,-2-1 0,1 0 0,0 0-10,0 0 1,1 0 0,0 0 0,-2 0 0,0 0-1,0 0-29,2 0 1,0 0 0,0 1 0,0-1 0,0 1 0,-1 0 22,-1 1 0,0 0 1,0 0-1,2-1 0,-1 0 1,2-1-9,1 2 0,0 1 1,-1-1-1,-4-1 0,0-1 1,-1 1 7,2-1 1,0 0 0,0 0 0,-2 0 0,0 0 0,1 0 15,3 1 0,-1-1 0,2 0 0,2 0 1,2 0-1,-1 0 26,0 0 1,0 0 0,0 0 0,0-1 0,1-2 0,0 1 20,-3 1 0,-1-1 1,1-1-1,1 0 1,1-2-1,-1 1 5,3 2 1,0 1-1,0-1 1,-1-2-1,0-2 1,-1 2 7,-2 0 1,0 0 0,0 0 0,2-1 0,0 0 0,0 1 9,-4 0 0,0 0 0,-1 0 0,3-1 1,-1-1-1,0 1-2,-1 1 1,0 0-1,0 0 1,1-1-1,1 0 1,-1-1 26,-1 0 1,-1 0-1,1 0 1,3 0 0,0 0-1,-1 0-4,0 0 0,-1 0 1,2 0-1,5 0 0,1 0 1,2 0-63,6 0 0,2 1 0,-1-2 0,-1-1 0,0-1 0,0 0 49,-1-1 1,1 0-1,-2 0 1,-3-1-1,-2-1 1,0 1 8,-3-1 0,-1 0 0,-1-1 0,-3 1 0,0-1 0,0 0 7,2-1 1,0 0-1,0 0 1,-2 1-1,0 0 1,0-2 65,-3 0 0,-1-2 0,-2 1 0,26-2 0,-5 0-53,-16-3 0,-3-1 0,-5 5 0,-4 0 320,-9-1 0,-3 0 0,47-8-366,-11 1 1,-22 1-64,-15 0 0,-11 0 445,-7-1 0,1-1-764,-8-4 1,7-5 742,-7-7 1,0-2-1176,-5-5 0,-1-2 816,0-3 1,-8 1-971,-4 5 1,-4 3 2,-2-3 1,0 3-97,0 3 0,-6-1 38,0 1 0,-10-1 410,-2 1 1,-2-1 347,-11 1 0,-1-3 145,-11-3 1,-11 3 444,-13-3 1,-12-5-346,-6-1 1,37 24 0,-2 1 368,0-2 0,-3 1 0,-5 2 0,-1 0 53,-5-6 0,0 1 0,0 5 1,-1 0-7,-5-5 0,0-1 0,-1 0 1,0-1-387,-4-1 0,-2-1 1,-1-4-1,-2-1 237,-5 0 0,0 0 0,3 3 0,0 1-50,0-2 1,0 1-1,1 3 1,0 1 8,5 1 1,0 1 0,-1 6 0,0 2-150,1-1 1,0 3-1,7 8 1,1 2-231,0 0 1,2 2 0,8 6 0,3 4-109,-43 13 0,50-1 1,-1 5 254,-3 7 0,1 3 0,2-1 0,1 2 0,-7 6 0,0 1 0,3-2 0,-1-1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606"/>
    </inkml:context>
    <inkml:brush xml:id="br0">
      <inkml:brushProperty name="height" value="0.053" units="cm"/>
      <inkml:brushProperty name="color" value="#FF0000"/>
    </inkml:brush>
  </inkml:definitions>
  <inkml:trace contextRef="#ctx0" brushRef="#br0">2060 13036 17527,'-35'-55'-1772,"5"1"0,3 1 489,9 4 1,0 5 773,0 7 1,8 3 169,4 4 0,2 3 97,-3 9-14,5 0 194,-6 0 0,8 9-309,0 9 1,0 11 325,0 13 1,6 0 111,0 13 0,7-3-6,-7 15 0,8 9-4,-2 15 0,4 2 63,2 10 0,1 3-232,-1 9 1,-9-45 0,0 1 201,0 7 0,0 2 1,3 0-1,1 1-461,-1 9 1,0 2 0,4 5 0,0 2 361,0 9 1,-1 3-1,2 3 1,0 2-21,-5-28 1,0 2 0,1-1 0,-1-1 0,0 0 0,0 0-204,0 3 0,0 0 0,1 0 0,-2-2 1,1-1-1,-1 0 165,4 30 1,0 0 0,2 2 0,-1-1 63,-8-32 0,0 0 0,0 0 0,5 28 1,-2 0-39,-1 1 1,-1-1-1,-3-5 1,0 0-175,0-4 0,0 0 0,-4 2 0,0 1 233,1-3 0,0 0 1,-2-2-1,0 0 32,-1-1 1,0 0 0,1-2-1,0 0 5,2-1 1,0 0 0,-2 2 0,0 0 17,2 5 0,0-1 1,-1-7-1,-2 0-39,0 4 1,0 0 0,0-3 0,0 0 37,0 3 1,0 0 0,0-1 0,0 0-41,0 5 1,0-1-1,0-8 1,0 0 28,0-1 0,0 0 0,0-4 0,0 0-73,0-2 0,0-1 0,4-1 0,0 0-93,2 2 0,0 0 0,2-6 0,1 0 65,0 3 1,0 0-1,1-3 1,0-1-17,2 1 0,0 0 1,2-1-1,1 0 41,3 4 0,0-1 0,0-5 0,-1-2-44,-2 2 1,0 0 0,2-3 0,0-1-22,-1 1 1,-1 0 0,-1 2 0,0-1 135,2 0 1,-1-2 0,-4-4 0,0-1-43,1 0 0,0 0 1,1-3-1,1 1-48,-2 2 1,0-1 0,0 0 0,0 0 362,-2-2 1,-2-1 0,4 46-278,1-12 1,-7 3 21,6-9 0,-6 4-51,6-10 1,-8-5 546,2-13 0,-2-8-363,2-5 1,-4-5 370,4-7 1,-2-10-739,3-7 852,-5-9-788,6 12 435,0-14-601,-6 14 0,8-6-286,-4 8 1,-2 1 210,8-1 1,-6 0 336,6 0 0,1 9 0,5 1 0</inkml:trace>
  <inkml:trace contextRef="#ctx0" brushRef="#br0" timeOffset="1">1495 22207 8530,'6'-63'0,"0"-4"0,2 5-137,-2 1 0,10 12 216,8 7 1,3 11-193,-3 7 0,-4 12 82,5 6 0,-3 6-82,2 6 0,4 12 41,9 12 0,-1 13 115,1 6 1,-1 11 42,1 7 1,1 8-311,5 10 0,-11 0 161,-13-36 0,-1 0 1,8 44 100,4-2 0,-5 6-148,5 0 1,-8 1 145,3-7 1,-5-8-108,-2-4 1,0-10 59,1-2 0,-1-11 4,0-1 0,0-16 45,0-15 0,3-6 44,3-6 1,4-4-1,9-8 1,-1 0-54,1 0 0,-1-10 310,1-8 1,1-2-309,5-11 1,3-7-5,9-11 0,8-12-242,3-5 1,-27 30 0,1 1 225,3-2 1,-1 1-1,4-4 1,0 1 16,2-1 1,1 1 0,0-4 0,1 1 2,2 2 0,-1 1 0,-4 2 0,-3 1 16,-3 2 0,-3 1 0,33-26-5,-10-2 1,-4 5 252,-21 1 0,-9 14-151,-15 5 1,-8 12 159,2-1 1,-4 5-172,-2 2 1,-8 0-65,-4-1 0,-1 1-1,-5 0 1,2 0 160,-14-1 0,-3 1-327,-9 0 1,-7 6 94,-12 0 0,-12 2-247,-12-3 1,-6 5-178,-6 8 0,45 0 1,-1 0 283,-7 0 0,-2 0 0,-1 4 0,-1 0 25,-6 1 1,0 3 0,5 2 0,2 4-62,5 0 1,1 2 0,5 1 0,3 1-297,-42 18 0,3 11 475,16 7 0,-5 3 0,14 14 0,4 10 0,33-35 0,-1-1 0</inkml:trace>
  <inkml:trace contextRef="#ctx0" brushRef="#br0" timeOffset="2">9915 15680 26291,'-18'-6'-5158,"0"0"3655,-1-8 1,7 5 351,0-3 167,8-4 1,-2 12 502,12-8 0,4 0 1029,8-7 0,7 1 43,-1 0 1,8-6-495,-1-1 0,9-7 322,3 2 1,7 1 129,-1-1 0,0 1 256,5-1 0,-1 2 198,14 3 0,-6 7 182,5 0 1,-9 2-1169,-2 10 0,-9 0-109,-9 6 0,-11 10-1447,-8 8 1045,-8 8 1,-18 11-1,-2-1 1</inkml:trace>
  <inkml:trace contextRef="#ctx0" brushRef="#br0" timeOffset="3">14089 16190 25544,'10'-18'-2571,"-4"0"0,-2 6 740,2 0 1,-2 1 590,8-1 2145,-8-4-1381,5 6 935,-9-8-1326,0 0-152,-9-1 0,-1 3 795,-8 4 1,0-2 289,0 8 1,-1-9-101,1 3 0,-2 2-296,-4-2 0,-3 2 677,-3-2 1,-11-4-465,5 3 0,-13 3 828,1-2 0,-5 6 205,-2-6 1,1 8-220,-1-2 1,-8-2-293,-3 2 0,1-3 154,-2 3 0,-8 4-121,-10-4 1,-6-2-192,-6 2 1,3 0 95,-3 6 0,-2-6-174,2 0 0,8-2-64,10 2 0,4 4-43,2-4 0,-6 4 60,0 2 1,0-7-66,6 1 0,-6 0-6,0 6 0,-8 0 75,2 0 0,-4 2-34,-2 4 0,0-4 64,-1 5 1,-3 1-12,4-2 0,4 6 59,14-6 1,-2 6-41,-4-6 1,-2 8 63,-4-1 1,2 3 6,4 2 1,4 2 22,-4 5 1,4-3-8,2 8 1,4-3-82,-3 9 1,-7-2-61,30-10 1,0 1-1,-38 24-120,41-22 0,1 0 1,-34 22 13,0 0 0,10-7-71,3 7 1,5-9-2,-6 3 0,8-11 32,-2-1 1,5-9 40,1 2 0,11-4 36,7-1 1,3-1-160,9 0 0,-1 6-59,2 1 0,6 5-317,-1-6 1,3 9-202,10-3 1,-6 1-115,6 5 0,0-10-175,6 11 0,0-3-210,0 9 0,2-5-54,4 5 0,-2-5 35,8-1 1,2-1 142,10 1 1,5-1 285,7 1 0,9-3 565,3-3 0,11 1 212,2-8 0,16 9 252,2-3 1,8-4 198,4-1 1,8-5-113,-48-10 0,2-2 0,8-2 0,3-2 164,5 1 1,2-4-1,9-3 1,2-4 160,8-2 1,2-2-1,2-2 1,0-2-138,4-4 0,-1-1 0,-9 5 0,-2 2-131,-5 2 0,-4 2 0,-12 2 0,-2 2-93,-5 3 1,-1 2 0,-2-1 0,-1 0-101,4 0 0,0 0 1,1-3-1,1 0-46,4 0 0,0-1 1,-5-2-1,-1 0-33,-2 3 1,-2 0 0,45-3-153,-14 6 0,2 0-149,-8 0 0,0 0-21,-6 0 0,2-2 155,4-4 0,14 2 80,-39-1 1,1-2-1,5 0 1,2 0 107,7-5 0,2-1 1,0 3-1,1-2-83,4-3 1,0 0 0,-2 3-1,-2 1-13,-10-1 0,-2 0 1,-3 2-1,-3 2 46,31-4 1,-12 4-50,-12 8 0,-9-6 73,-9-1 0,-1-1 21,-11 2 1,-3-4 418,3-8 1,5-2-312,7-5 0,7-3 48,-1-8 1,11-9-151,7-4 1,10-5 31,2-7 0,-2 10 77,-10-3 0,-12 13-94,-13 5 0,-7 1-201,-11 11 0,-2-7-527,-16 7 1,0-2-59,-6 1 0,0 3-297,0-8 0,-2 5 21,-4-5 1,-4 6-341,-8-7 1,-8 1 117,-5-6 0,-5 5 261,-7 1 0,3-1 116,-9-5 0,-6-1 358,-5 1 0,-9 0 486,2-1 1,-12 9 106,-6 3 0,-10 5 207,-2 2 0,44 12 0,0 2-16,2 0 0,-1 2 0,-1 1 0,-1 2-50,-1 1 1,0 2 0,-1 0-1,-1 2-54,2 2 0,1 2 0,-42 16 404,23 5 0,15 5-441,9 7 0,17 3-248,1 9 0,5 8 0,8 4 0,8 4 0,6 2 0</inkml:trace>
  <inkml:trace contextRef="#ctx0" brushRef="#br0" timeOffset="4">12357 17467 25535,'11'-8'-4411,"-3"-3"3421,0-7-265,-6 0-533,6 0 1426,-8-1-916,0 9 413,0-6-1094,8 14 2376,-6-6-1509,6 8 1005,0 0 0,-6 8 0,6 2 1</inkml:trace>
  <inkml:trace contextRef="#ctx0" brushRef="#br0" timeOffset="5">12449 17430 25369,'-19'0'-2391,"1"0"0,0 0 2205,0 0 0,1 2 710,5 4 0,-2-2-422,8 8 0,-2-1-512,2 1 1,4-2-1012,-4-4 1181,4-4 0,2 14 1,0-6-1</inkml:trace>
  <inkml:trace contextRef="#ctx0" brushRef="#br0" timeOffset="6">11191 17558 23947,'8'12'-3553,"4"0"0,6-8 4050,7 2 0,5-4 145,13-2 1,11 0-221,13 0 0,6 0-144,6 0 1,-2-2-24,8-4 1,-6 4-634,6-4 0,-6 4 381,6 2 0,0 0 0,6 0 0</inkml:trace>
  <inkml:trace contextRef="#ctx0" brushRef="#br0" timeOffset="7">13214 16883 24912,'-28'-18'-4618,"-5"-6"2987,9-1 1,-6-5-137,5 6 1,1-3 957,6 3 1,0 2 460,-1-9 1,1 1 15,0-7 1,0 7 108,-1 0 1,-5 7-532,0-1 1,-7-4 590,7-3 1,-8 3 143,1-2 0,-3 5 184,-3-5 1,-5 6 150,-1-7 1,-1 9 161,1-2 1,3-3 78,-9 3 0,-1 0 53,-11 5 1,2 1-110,-8 0 1,0 0 144,-5 0 1,1-1-138,4 1 0,-4 2-76,4 4 0,-4-3-13,-2 9 1,-2 0 16,-4 6 1,-4 0 77,-8 0 0,-8 2-247,47 1 0,1 0 1,-48-1 177,1 5 0,11 1-94,2-2 0,0 0-26,-6-6 1,8 6-28,4 0 0,6 10-18,6 2 1,-2 3 24,9 9 0,-1 0-201,6 7 0,1 7-137,-1 5 0,-8 6-40,-4 6 0,2-7 28,-1 1 1,7 0-14,-2-7 1,11-3 53,1-3 1,14-3-335,-1-3 1,12 1-248,-1-1 1,5 9-149,2 3 0,6 5 5,0 2 0,8 0-55,-2-1 0,6 7-190,6 0 0,4 0-145,8-7 0,6-7-25,1-5 1,9-3 449,2-3 1,3-1 225,10-5 0,1-6 739,11-11 1,14-3 295,16-4 0,4-6-151,-41 0 0,1 0 1,9-4-1,2-2 133,9-5 0,2-3 0,10 1 0,2-2 198,5-3 0,1 0 0,-6 2 0,0 1-252,-4-1 1,0 2 0,-5 5 0,-2 2-56,-5-3 0,0 1 0,2 2 0,-1 0-79,0-1 1,-2-2 0,-3-2-1,-2-2-65,-6-1 0,-1-1 0,-2-1 0,0 0-140,2-1 0,1-1 1,5-5-1,0-2 19,1-1 0,0-1 0,0 0 0,-1-1-77,-10 5 1,-2 0-1,-5 1 1,-1 1 38,31-14 1,-6 9-25,-6 9 0,-19 6-39,-11 6 0,-13 2 110,0-8 0,-3-1-140,-3-5 1,-8 0-702,-4 0 0,-4-9-129,-2-3 0,-2-4-309,-4-3 1,-4 1-211,-8-1 1,-9 1 155,-3-1 1,-11-5 205,-1-1 1,-17 1 168,-2 5 1,-8 1 306,-3-1 1,-16 3 129,-3 3 0,-6 7 642,0 12 0,4 4 315,-4 8 1,5 0 448,7 0 1,15 16 45,15 8 0,16 11-750,15 7 1,14 5-368,10 8 0,-2 1 0,10 5 0,2 6 0,0 4 0</inkml:trace>
  <inkml:trace contextRef="#ctx0" brushRef="#br0" timeOffset="8">11683 20147 25519,'10'-12'-1024,"-4"-1"1,-4 7-2179,-2-6 1702,8 8 0,-6-6-402,4 4 2546,-4 4-34,7-6-160,-7 16-2168,6-6 1027,-8 6 0,0-6-28,0 4 492,0-4 1,0 14-1,0-5 1</inkml:trace>
  <inkml:trace contextRef="#ctx0" brushRef="#br0" timeOffset="9">11756 20110 24988,'-18'-18'-6297,"2"6"4216,3 0 0,-3 6 1390,4-6 0,2 8 1041,-2-3-99,0 5 635,-7 2-344,1 9-701,8 1 0,2 16 0,8 2 0</inkml:trace>
  <inkml:trace contextRef="#ctx0" brushRef="#br0" timeOffset="10">28433 16737 8854,'-24'-71'-371,"-1"5"0,-5 3 377,6 8 1,-1 2-64,7 5 0,8-5 218,4 4 0,-2-3 55,2-3 0,0 7-12,6-1 1,0 6 14,0-5 0,2 5-11,4-5 0,12 7 5,12-1 1,15 3 15,10 3 1,16 3-911,14-3 1,12 11 119,-46 10 0,1 0 1,1 3-1,1 2 471,1 0 1,0 1-1,0 4 1,1 0 98,2 2 0,0 0 0,-3 2 0,1 0 32,2 1 0,-1 0 0,-4 4 1,0 0-28,-2 1 0,1 2 1,0 5-1,-1 1 63,4 1 0,0 2 0,-4 4 0,-1 3-36,-1 0 0,-1 2 0,-2 2 0,-1 1-68,-2 2 0,-1 1 0,3 1 0,-1 3 60,0 3 0,-3 3 0,-3-1 0,-3 3-1,0 2 1,-3 1 0,-5-1 0,-3 1-53,18 45 0,-23-41 0,-3 2 50,-3 2 1,-2 1 0,-2-4 0,-4 1-45,-6 3 1,-4 0-1,-3 0 1,-4 1-135,-5 2 1,-3 0-1,-2 3 1,-4 1 141,-6 0 1,-3-2 0,2-4 0,-3-1-169,-5 0 0,-3-1 0,2-1 0,-1 0 223,-2 1 1,-1 1-1,0 1 1,-1 0-18,-2 2 1,1-1-1,2-4 1,0-1 10,0 3 0,1 0 0,6-6 0,3 1-68,5 2 0,2-1 0,0-2 0,1 0 140,0 2 0,1 1 0,-11 37-121,7 2 0,17-18 60,8 0 1,4-6-89,2 0 1,8-4-295,4-9 1,11 7-109,1 0 0,6 8 36,-5-2 400,7 3 0,-8-3 0,5 4 0,-5 10 0,0 10 0</inkml:trace>
  <inkml:trace contextRef="#ctx0" brushRef="#br0" timeOffset="11">29909 21204 8316,'27'-71'32,"3"0"-16,13-8 0,-11 19 601,4 23 1,-11 23 71,-1 26-689,-12 25 0,-12 44 0,-10 12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618"/>
    </inkml:context>
    <inkml:brush xml:id="br0">
      <inkml:brushProperty name="height" value="0.053" units="cm"/>
      <inkml:brushProperty name="color" value="#FF0000"/>
    </inkml:brush>
  </inkml:definitions>
  <inkml:trace contextRef="#ctx0" brushRef="#br0">13670 9134 24367,'-10'-18'-7301,"-7"8"6426,15 2-1618,-6 8 4098,8 0 468,0 0-1554,8 0 0,-4 0 252,9 0-659,-1 0 0,6-2 710,0-4 0,6 2-451,1-8 0,7 6 573,-1-7 0,11 7-946,7-6 1,7 0 70,11-6 1,10 6-67,20-1 1,-43 10 0,2 0-197,4-3 1,1 0 0,7 3 0,2 0 219,5-3 1,2 0 0,1 4-1,2 0-403,7-1 1,2 0-1,0 1 1,0 0 438,5-1 0,1 0 0,0 1 0,2 0-13,3-4 1,0 0 0,-8 0 0,-1-1-11,-5-1 1,-2-2 0,-9 1 0,-2 0-122,-9 0 0,-1 0 0,0 0 0,0 2 109,-5 1 1,-1-1 0,-3-1 0,-3 0 55,41-4 0,-11 4-63,-15 2 0,-11 4-34,-12 2 1,-11 0 272,-2 0 0,-13 2-413,1 4 0,-4-4 1303,4 4-1668,0-4 596,1 6 1,-7-6-424,0 4-528,-8-4 552,4-2 1219,-8 0-85,0 0-1505,0-8 1,-6-2 221,0-8 0,0 6-99,6-1 0,0 7-1184,0-6 598,0 8 373,0-12 0,0 12-171,0-8 0,2 2 197,4-3 0,-2-3 1093,8 4 0,0-4 2,7-2 1,1-3 178,4-3 1,-4 2-74,5-9 0,1-1-39,-2-11 0,7-1-57,-7-5 1,0-5-101,-5-1 1,-1-2-317,0-10 0,-2-6-188,-4-6 0,3-6-368,-9 6 1,0-8 127,-6 2 1,0-2 57,0 2 1,0 4 41,0 8 0,0 2 46,0 4 0,0-2 110,0 9 0,0-1 59,0 6 0,0-6 57,0 1 0,0-1 38,0 6 0,2 0 117,4 1 1,-4 5 28,4 0 0,-6 9-86,-6-3 1,0 13 443,-12 6 0,1 3 67,-13 3 1,0 8 216,-7 4 1,-7 4 133,-5 2 0,-12 0 59,-6 0 0,-1 2-21,1 4 0,2 4-74,4 8 1,2-5 104,-7-1 0,-3-2-184,-10 2 0,-4 4-693,-8-4 0,-11 3 19,48-9 0,-1 0 0,-3 2 0,-1 0-41,-5-2 0,0 0 0,-1 2 0,0 0-271,-1 2 1,-1-2-1,-2-1 1,0-1 260,-4 0 0,0 0 1,2-3-1,0 0 53,4 3 0,1 0 0,2-4 0,2 0-106,7 1 0,1 0 0,-47-1 71,3-2 0,15 0 33,10 0 1,0 0-55,7 0 1,-11 0 61,-2 0 0,0 0-50,6 0 1,6 0-35,0 0 0,6 6 14,-5 0 1,7 7-27,-2-7 1,6 6 259,7-6 0,5 6-550,13-6 1136,4 8-1328,7-12 638,9 14-706,2-5 1,14 7-294,0 0 0,0 0-51,-6 1 0,0-1-4,0 0 0,0 0 186,0 0 1,-2 1-36,-4-1 1,2 2 450,-8 4 1,6-3-368,-6 3 1,8 4 450,-2 3 0,-2 3 284,2 3 0,-3 5 77,3 1 0,-4 14 59,-8-3 1,-6 13 56,-1 0 1,-7 12-374,2 6 1,-5 6 155,17-42 1,0-1-1,-19 44 112,1-1 0,5 0 3,1-6 1,8 6-101,-2 6 1,11-10-105,7 5 1,4-19-119,2 0 0,0-9-42,0-3 1,0-8-18,0-17 1,6-7 81,0-5 1,0 2-98,-6-1 0,0-7 335,0-6 0,3 0-106,3 6 292,-4 1 0,12-1 39,-8 0 0,8-8 351,-2-4 1,4 2 174,3-2 0,-1 0 91,0-6 0,6-6 119,1 0 0,-1-6-191,-6 6 0,0-8 579,1 2-755,-1-4 0,-2-3-391,-4 1 0,-4 6-586,-8 0 0,0 6-1213,0-6-393,0 8-711,0-5 392,0 9 2392,0 0-881,0 9 0,-2-1-202,-4 4 1188,4 4-70,-6-6 967,8 8-1166,-8 1 376,6-1 1,-8-2-829,4-4 1,4-2 781,-4-4 1,2-4 850,-2 4-711,4-4 469,-7 7-893,1-7 1574,6 6-1780,-6-8 675,8 0 0,0 2-1157,0 4-99,0-4 1,2 6 683,4-8 1,-2 0 448,9 0 0,1 6-157,10 0 0,12 0-192,13-6 1,14 6 713,10 0 1,10 2-779,14-1 0,-43-6 0,1 2 255,5 3 0,2 0 0,5-3 0,2 0 196,3 3 1,1 0 0,0-4-1,0 0-505,3 1 0,0 0 1,5-1-1,2-2 116,2 0 0,0 0 0,5 0 0,0 0 69,5 0 0,-1 0 1,-9-1-1,-2 0-40,0-2 1,-2 0-1,-11 2 1,-2 0-56,-9-2 1,-3 0 0,39 1-35,-34 2 0,-10 16-453,-21 8 0,-12 19-907,-12 12 1,-8 20 1396,-10 22 0,-8 4 0,2-42 0,-1 0 0</inkml:trace>
  <inkml:trace contextRef="#ctx0" brushRef="#br0" timeOffset="1">11628 6436 28076,'-54'-40'-2446,"-1"3"1,17 5 1507,7 13 1,11 11 1127,8 8 0,-4 17-1048,3 13 1,-11 19 72,-6 5 1,1 19 212,-1 0 1,2 14 467,-3 4 1,15-42 0,0 2-339,3 3 1,2 1-1,-2 4 1,1 2 394,3 2 0,0 1 0,0 3 0,0 2-125,0 3 0,0 2 0,-1 4 0,1 2-63,0-1 1,0 0 0,1 3 0,0 0 93,2-6 0,0 0 1,-2-1-1,2 0 13,2-5 1,2-1 0,-5 1 0,1-2 22,3-6 1,0-2 0,0-7 0,0-3-260,3 23 1,-6-4 461,0-14 0,0 1-94,6-13 1,0-1-73,0-5 0,0-1 37,0 1 1,16 5 10,8 1 1,27-3 593,16-9 1,22-7-95,-36-17 1,3-2 0,13 3 0,2-2 55,7-1 1,2-3 0,7-3 0,0-3 81,1-4 1,0-2 0,6 1-1,1-2 28,2-4 1,0 0 0,4 0 0,1-1-102,-2-2 1,0 0 0,-30 6 0,1-1 0,-1 1 63,30-6 1,0 0-1,-29 6 1,0-1-1,0 1-189,0 0 1,0 0 0,0 0-1,-1 0 1,-1 1 0,0-1-79,30-2 0,-3-2 0,-11-1 0,-4 0-154,-18 2 0,-5-1 0,35-18-205,-26-3 1,-16-7-331,-9-5 1,-13-6-574,-11-5 1,-6-5-216,-6-8 1,-4-14 276,4-4 1,-8 39-1,-2 0-46,-1 1 0,-2-1 1,-3-2-1,-2 1 24,0-2 1,-1 0 0,-2-2 0,-2-1 146,2 0 0,0 0 0,-5 3 0,-3 1 209,0 2 0,-3 1 0,-4 0 1,-2 0 251,-4-1 1,-1 1 0,-4 1 0,-3 3 356,-6 3 0,-4 3 0,-1 0 1,-3 3 169,-7 3 1,-4 3-1,-3-3 1,-3 1 172,-6 3 0,-2 1 1,-4 0-1,-1 1 98,-5 4 0,-2 2 0,0 3 0,0 3 11,-2 4 1,-1 2-1,-3 4 1,0 2 24,-3 1 1,1 2 0,5 2-1,0 2-154,29 1 0,0 0 0,0 3 0,-27 5 0,2 4 90,-1 5 0,1 3 0,-2 5 1,0 3-165,-2-1 1,2 0 0,5 1-1,1 1-171,4 1 0,2 1 0,9-1 0,2 3-152,8 2 0,3 3 1,5 0-1,5 3-188,4 3 1,4 3 0,7 0 0,4 2-218,6 1 1,5 3 0,2 6-1,6 2-8,5 2 0,5 1 0,7 4 0,7 0-140,5 2 1,6 0-1,5-3 1,7-2 139,9 0 1,7-3 0,1-3-1,5-4 117,9-1 0,6-5 1,6-3-1,4-5 156,6-2 0,4-5 0,0-3 1,2-3 170,4-2 1,3-3 0,-30-11-1,1-2 1,1-1 101,3 0 1,1-2 0,1-1 0,3-3 0,0-2-1,2 0 140,4 1 1,1 0 0,-2-3 0,-5-2 0,-1-3 0,0-2 160,3-1 1,1-2 0,-2-2-1,-6-1 1,-1-1 0,-1-2 14,-2-2 1,-1-2-1,-2-2 1,28-13-1,-3-3-32,-3 1 0,-2-3 0,-11-3 0,-2-1-234,-6 3 0,-3-1 0,-10-3 0,-4-1-240,-7 2 0,-3-1 0,-8-1 0,-4-2-268,1 1 1,-5-1-1,2-43-594,-9 4 1,-16-4-381,-14 4 1,-15-6 756,2 42 1,-4 0-1,-1 2 1,-3 1 107,-11-3 0,-3 1 1,-3 1-1,-4 3 280,-5 0 0,-3 3 0,-8-3 0,-2 3 17,-3 3 1,-2 3 0,-3 2-1,-2 5 118,-2 5 1,-2 3 0,-4 1-1,-2 2 179,-4 1 0,-3 2 0,29 4 0,-2 2 0,0 1 23,-3 2 0,0 1 1,0 1-1,-2 2 0,-1 3 1,0 1 161,-1 3 0,0 3 1,0 0-1,1 2 0,-1 2 1,1 2-12,1 3 1,0 3-1,0 1 1,3-1-1,0 0 1,2 2-57,4 0 1,1 1 0,1 1 0,-29 12 0,4 1-153,11 1 0,2 1 0,-3 5 1,2 2-21,2 3 1,2 3 0,0 3 0,2 3-220,5 1 0,3 2 1,5 0-1,6 4-200,8-1 1,7 3 0,8-3 0,7 2-289,8 2 0,8 2 0,8-3 0,6-1-268,6 1 1,7-2 0,7 1 0,8-2 271,6-6 0,5-3 1,7 6-1,4-2 176,5-2 0,5-1 0,12 5 1,4-2-68,-23-21 0,2 0 1,1-2 476,9 3 0,3-2 0,0 0 0,0-1 0,0-1 0,1 0 0,7 1 0</inkml:trace>
  <inkml:trace contextRef="#ctx0" brushRef="#br0" timeOffset="2">2898 14549 23917,'-6'-18'-4019,"0"0"0,-8 0 1563,1 0 0,-1-1 1243,2 1 0,-4 0 902,4 0 0,-4-1 299,-3 1 0,1 0 49,0 0 0,6 1-89,0 5 0,-1-2-1557,-5 8 2966,0-8-718,0 12-32,0-6 1,1 10 585,5 4 0,4-2-681,8 8 1,-6 0-71,0 6 0,0 3-166,6 3 0,0-4-126,0 5 0,-6 1-298,0-2 0,0 9 195,6-3 1,-6-2-272,0 3 1,-1-1-648,7 7 0,-6-1 579,0 1 0,0-1 1,6 0 1,-6 3 316,0 4 0,0 3 47,6 9 0,0-5-301,0 5 1,-6-2 234,0 14 1,0-7-100,6 7 0,0 0 18,0 6 0,0 0-12,0 0 1,6-6-67,0 0 0,8-3-199,-2 3 1,4 6 71,3 0 0,-7 0 125,0 6 1,-2 4-78,2 2 0,2 0 65,-7 6 0,-1-9 138,-6 9 1,0-4 30,0 4 1,0 2 87,0 4 1,0-3 104,0 3 0,0-10 36,0-2 0,6 6-96,0 6 1,2 1-28,-2-7 0,-2 0-82,8 0 0,-2 4-111,2-3 0,-4-3 172,-8-10 0,7-2-141,-1 8 0,0 6 97,-6 6 0,0 0-23,0-5 1,0 1-18,0 4 1,-6 2 68,3-47 0,0 0 0,-6 47 58,3-8 0,4 0 25,-4 0 1,-2-2-49,2-3 0,0-5-18,6-9 1,0 3-70,0 4 1,0 2-27,0 5 1,0-3 1,0-4 1,0 6 125,0 12 0,0 4-155,0-46 1,0 0-1,0-2 1,0 1 14,0 49 1,0-50 0,0 0-14,0 44 1,-6 4 104,0-10 0,0-2-94,6-10 1,0-4 56,0 4 1,6-4-132,0-2 0,6-10-34,-6-8 1,6 0-43,-6-7 0,0 5 122,-6 2 1,0-1 56,0 1 0,0 0-98,0-1 0,3 5-45,3-4 0,-4-5-162,4-13 1,4-7-57,2 1 0,2-9-567,-2 2 796,4-4 0,-5 7 0,7 1 1</inkml:trace>
  <inkml:trace contextRef="#ctx0" brushRef="#br0" timeOffset="3">1622 22152 21473,'-2'-46'-2597,"-4"3"1,-4 3 308,-8-3 0,-3 11 940,-3-5 1,2 13 1168,-9 0 0,9 5 242,-2 7 0,4-2 42,1 8 634,9 0-1721,2-2 673,8 6 1,8 0 874,4 8 0,7 8-143,5-2 0,-2 6-357,9 7 0,1-5 6,11 4 1,-5 5-67,5 1 1,3 4-303,3 3 1,-5 1 104,-1 5 1,1 4 242,-1 7 0,6 3-697,-7 4 1,1 4 252,-7 8 0,0-1 182,1 1 0,-1 4-152,1-4 0,-7 2 114,1-14 1,-3-2-39,2-11 0,3-3 94,-9-9 1,0-7 100,-5-5 0,-1-6 334,0-6 169,0 5 1,0-9 47,1 4 0,-7-4 309,0-8 147,0 0 0,6-8 585,1-4 0,-1-6-336,0-7 0,0-1-135,0-4 1,7-11-164,-1 5 0,8-13-64,-1 0 0,9-5-198,3-7 0,-1 4 97,-5-4 1,5-5-627,1-7 1,6 0-500,-7-6 1,1 6 219,-7 6 1,-8 4 47,-3 8 0,-7 9-71,-6 3 0,-4 11-156,-8 1 0,-8 9-536,-4-2 0,-10 10 382,-3 1 0,-5 7 174,6-6 0,-9 8 176,3-2 0,2-2-73,-3 2 0,7 0 220,-7 6 1,1 0 112,-6 0 1,-1 0 279,1 0 1,-1 0 349,1 0 1,-9 8-14,-3 4 1,-5 6-46,-2 7 0,1-3-80,-1 8 1,-2-1 79,-3 1 0,3 5-56,-4-5 1,-2-2-183,3 3 0,-9-1 62,2 7 1,4-3-16,2-4 0,7-3-268,5-9 0,4-8-603,9-4 50,16-4 0,6-2-260,20 0 1,14 8-1793,16 4 2029,9 5 1,26 9-1,4 2 1</inkml:trace>
  <inkml:trace contextRef="#ctx0" brushRef="#br0" timeOffset="4">9204 16081 26761,'-18'-18'-2908,"0"0"0,2-1 1279,3 1 1,3 6-1138,4 0 1192,4 8 681,-6-4 919,8 8 0,8 0 825,4 0 0,1 0-521,5 0 0,-4 2 331,10 4 1,11-2 239,1 8 1,9-6-93,3 6 1,5-6 228,20 6 0,12-8-724,-34 0 0,1-2 0,5-1 0,2-2 143,1-1 0,1-2 0,3-1 1,0-2-404,2-4 0,1-2 0,5-1 0,0-2 51,4-5 0,0-1 0,7-3 1,0-3-226,-1-1 1,0-2 0,11-5 0,2 1 303,-28 10 0,0 1 0,0 0 0,0 0 0,0-1 0,1 1-297,5-2 1,0-1-1,0 1 1,-1-1-1,-1 1 1,1 0 231,1 1 0,0 1 0,0 0 0,-2-2 0,-1 0 0,1 1 21,1 2 1,-1 1-1,-1 0 1,23-7 0,-2 1-297,1 1 1,-2 0 0,-6 2-1,-2 1 218,3 0 1,1-1-1,-2-1 1,0 0 71,1 1 1,0 1-1,1-2 1,2-1-129,3 0 1,0 0 0,1-1 0,0 1 14,2 0 0,1-1 1,1 1-1,0 0-14,-29 8 0,0 1 0,0 0 0,25-9 0,-2 1 17,-4 2 0,-2 0 1,-1 1-1,-2 1-60,-5 3 1,0 2 0,1-2 0,0 1 12,-1 0 0,0 0 1,-5-1-1,0 1-1,1 0 0,1 0 1,-2 0-1,0 1 33,2 2 0,0 0 0,-4-2 0,0 1 59,-2 4 1,-1 0 0,-2-3 0,-2 0-94,-4 2 0,-1 1 1,0 0-1,-2 0 661,36-6 0,-2-2-583,-10-5 1,-12 11 27,0-4 0,-15 6 8,-3 0 0,-9-3 645,3 9 1,-13-6-766,-5 6 0,-5 0 658,-2 6 0,-6-6-835,0 0 906,-8 0-1099,4-2 1,-8 4-1715,0-8-247,0 7-230,0-11 1478,0 14 1,0-8-1904,0 4 532,0 4 676,0-6 1,-2 16 922,-4 4 1,2 4 385,-8 3 835,-8 7 1,-8 2-1,-9 9 1</inkml:trace>
  <inkml:trace contextRef="#ctx0" brushRef="#br0" timeOffset="5">17078 13857 30531,'-18'-29'-7779,"0"-5"5795,-1 3 0,7 3 931,0-2 0,8 7-825,-2-1 779,4 4 749,2 2 1,8 7 1120,4 5 0,-2 4-699,2 2 1,7 0 977,5 0 0,10 2-130,3 4 1,7-1 5,11 7 1,16-6-135,8 6 0,-29-10 0,3 0-430,4 1 1,2 0 0,2 1 0,1 0 167,2-1 0,0 0 1,-4 1-1,-1-2-377,0-1 0,-2-2 1,42 3-366,-14 4 1,-16-4 103,-27 4 1,-7-1 29,-17 1 1,-8-2-453,-4 8 1,2-6-531,-2 6 137,0 0 1,-6 6 401,0 1 0,-6 1-161,0 4 1,-10-1 379,-2 7 1,-4 0 87,-15 7 1,3 1 185,-15 5 1,-6-3 657,-5 9 1,-11-9-323,-2 3 0,-2-5 792,-10-1 1,6-7 74,-6 1 0,10-7-567,2 6 0,10-7-275,15 1 1,3-2-392,9 3 0,7 3-465,5 8 0,6 17 523,6 8 0,-1 8 0,1 4 0,-8 0 0</inkml:trace>
  <inkml:trace contextRef="#ctx0" brushRef="#br0" timeOffset="6">13178 17011 28286,'-2'-24'-4916,"-5"-1"1,5-5 2527,-4 6 0,4 5 1130,2 7 1265,0 8 1,8-4 1338,5 8 0,11 2-712,6 4 1,5 2-285,1 4 1,9 5-484,3-5 0,19 4 1111,6 2 0,18 6-597,0 1 0,-39-10 0,0 0 76,-1-3 1,1 0-1,4 4 1,1 1-59,1-2 0,0 0 1,5 2-1,1 1-536,-3 0 1,0 0-1,-1-2 1,-1 1 100,-6 1 1,-2 0 0,-1-2 0,-1 0-143,42 27 1,-2 2-147,-4-3 1,-10 3 11,-8-3 1,-6 5-21,5 7 1,7 3-6,6 4 0,0-2-47,-6 8 1,2-3 192,-36-30 0,1-1 0,0 2 0,1-1-35,2-3 0,-1-1 0,39 29 78,-8-11 0,-2-3 112,-4-9 1,2-7 178,-9-5 0,1-6 603,-6-6 0,8 3-29,3-9 1,9 0 215,-2-6 1,4 6-331,-10 0 1,-2 8-120,2-2 1,-2 4-187,1 3 1,-1-1 78,-4 0 1,4 0-492,8 1 1,4-3 32,-5-4 0,5 2-134,-10-8 0,-2 0 54,2-6 1,-16 0 144,-3 0 0,-9 0 39,-9 0 0,2 0 403,-7 0 0,-1 8-955,-6 5 1,-6 5-220,1 6 0,-9 4 235,2 9 0,-4-9 0,-2-1 0</inkml:trace>
  <inkml:trace contextRef="#ctx0" brushRef="#br0" timeOffset="7">17133 18232 30430,'-8'-18'-9831,"6"0"5025,-5 0 3973,5-1 0,4 3 808,5 4 0,13 6 1256,16 12 1,11 6-797,14 13 0,5 1-44,13 4 0,11 5-1088,7-5 0,0 3 1488,-6-3 0,0-4 506,0-8 0,-2-7-207,-4-5 0,-6-4-88,-12-2 0,-6 0-843,-12 0 0,-1 0 328,-11 0 0,-5 6-231,-14 0 1,-1 8-507,-5-2 0,-4 13-407,-8 5 0,-8 4 57,-4 3 1,-13-1 212,-5 1 0,-5 1-102,-1 5 1,-9-11 175,-3 5 1,-13-5 170,-6 5 1,-4-1 202,-2 0 1,9-1-121,3-5 0,12 5 731,7-5 0,5 13-1002,7 5 211,4 5 1,7 10 0,1 2 0</inkml:trace>
  <inkml:trace contextRef="#ctx0" brushRef="#br0" timeOffset="8">10918 19308 23247,'-13'-24'-4392,"1"-1"0,8 1 2788,-2 6 0,4 0 1288,2-1 1,0 1 9,0 0 199,0 8 108,0 2 46,0 8 0,0 8-678,0 4 1,0 6 1121,0 7 0,0 11-204,0 13 1,-6 13 288,0 11 0,-8 8-328,2 11 1,4-40-1,-1 1-75,0 1 1,0 1 0,3 6 0,0 2-105,0 1 1,0 0-1,0 0 1,0 1 13,-3 6 0,-1-2 0,4-10 1,0-3 67,0 0 1,0-2 0,-4 33 92,-2-14 0,2-18 39,4-19 0,2-8 49,-8-9 1,5-3 141,-5-4 0,6 4 34,-6-4 1,2-2-58,-2 3 0,-4-1-13,3 6 1,5-6-782,2 0 0,4 0 290,2 7 0,0-1 1,0 0-1</inkml:trace>
  <inkml:trace contextRef="#ctx0" brushRef="#br0" timeOffset="9">10207 19636 24241,'-8'-18'-9831,"0"-2"7203,-5-5 0,3 5 2477,4-4 212,4 4 0,-12 1-170,8 1 1,0 0 244,6 0 1,0 6 219,0-1 1,0-1-1175,0-10 0,2 4 1461,4-5 0,4-3 49,8-2 1,15-7 320,3-5 0,21-5-153,4-8 0,18-5-216,-35 29 0,3 1 0,9-6 0,3 1-31,6-2 0,4 1 0,8-1 0,2 1-12,2-4 1,2 1 0,4 2-1,2 1-48,-1 2 1,0 1-1,-4 4 1,0 1-144,1 3 1,0 2-1,-4 6 1,0 1-170,4 0 1,0 2 0,1 5 0,1 4-247,-3 1 1,2 2 0,3 0 0,0 2-64,-1-1 1,0 2-1,-5 5 1,-2 4-132,-1 1 0,-2 2 0,-5 6 1,-2 3-128,-1 1 0,0 2 0,0 2 0,1 1-62,5 2 0,0 1 0,-2 1 0,-2 1 24,1 3 0,0 1 0,-1-1 0,0 1-1,-5-1 0,-1 1 0,5 0 0,0 0 47,0 2 1,-2 1 0,-5 1 0,-3 2-2,-2 1 0,-2 3 0,-2 1 0,-1 1-13,-5-1 0,-1 1 0,2 4 0,0 0 70,-1-2 1,-1 1-1,-5-3 1,-1-1 79,1-2 1,-1-1 0,-4 1-1,-1-1-43,-3-2 0,-1-1 1,-1 3-1,-2 0-94,-2 0 0,-1 1 0,28 37-30,-1-4 1,-5-10 17,0-2 1,-3-9 242,3 3 1,-7-2-70,-11 2 0,1-5 10,-8 5 0,1 2-186,-7-2 1,-2 6 154,-4-7 0,5 7 65,-5-6 0,4 6-95,2-6 0,2 1-168,5-1 1,1-4 187,4 4 1,5-7 307,-5-5 1,-3-4 1,-3-9 1,-4-2 249,-2-3 1,-1 1-18,-5-7 63,-4-1-159,-8-14 416,0 6 0,2-14-217,4 4-92,-4-4 0,14-2 236,-4 0 1,4 6-158,3 0 0,-1 9-702,0-3 0,0 4 103,1 2 1,-1-4 165,0 5 0,-6-11-428,0 10 1,-8-4 216,2 4 1,-4-7 0,-2-3 0</inkml:trace>
  <inkml:trace contextRef="#ctx0" brushRef="#br0" timeOffset="10">16313 21368 24984,'-11'-18'-9831,"-5"6"9251,4 0 1,4 0-281,2-7 1,4 7 268,2 0 1,0 0 390,0-6 59,0 0 1,6-1 753,0 1-760,8 0 1,-4 0 915,9-1 0,-1 9 138,0 4 1,2-2 530,5 2 1,3-6-231,8 6 1,9 0-203,3 6-1,7 0 43,6 0 0,2 2-610,4 4 1,1 6-226,-7 12 1,6-2-346,-6 9 1,-3-1-599,-9 7 0,-4-1-265,-9 1 1,-2 1-139,-3 5 1,-7-5-42,-12 5 0,2-5 6,-7-1 1,-1-1 195,-6 1 1,0-1 488,0 1 1,-8 1 183,-5 5 0,-9-3 617,-2 9 0,-9-3 118,3 3 0,-4 10 164,-3-5 0,-7 5 308,-5-4 0,-4 6 138,-1-1 1,-1 1-251,0-6 0,1 0 52,-1-1 0,8-7-154,5-5 0,3-5-261,3-7 1,1-3 872,5-9-307,12-8-147,10-2-609,8-8 0,0-2-789,0-4 1,0-10-281,0-9 0,2-9 214,4-2 0,4-9-9,8-10 0,2-8 119,5-3 1,1-11-324,4-2 1,3 0 176,-9 6 0,7 0 270,-7 0 1,0 0 762,-6 0 1,-1 2-171,-5 4 1,-4 4-417,-8 9 0,-10 1-307,-9 4 1,-1 15-316,-10 16 1,2 8 733,-3 10 1,-1 4 358,7 8 0,-7 12-571,2 25 1,1 16 300,-1 20 0,0 4 0,-7 2 0</inkml:trace>
  <inkml:trace contextRef="#ctx0" brushRef="#br0" timeOffset="11">27850 13765 27160,'-10'-18'-8343,"-5"0"6945,9 0 0,-6 0-722,6-1 0,-6 1 1108,6 0 0,-6 0 973,6-1-727,0 9 399,6 2 1,2 10-18,4 4 0,12 12 0,10 11 1</inkml:trace>
  <inkml:trace contextRef="#ctx0" brushRef="#br0" timeOffset="12">29144 13018 30547,'0'-18'-4916,"0"8"1,-6 3 5944,0 14 1,0 5-2217,6 12 0,0 10 289,0 9 1,0 0 245,0-7 0,0 0 241,0 1 0,0-3 98,0-3 1,6-3-878,0-4 0,0-3 950,-6 3 0,0-4-1427,0-1 1,-2-3 1858,-4-4 1,-4 4-1,-9-6 1</inkml:trace>
  <inkml:trace contextRef="#ctx0" brushRef="#br0" timeOffset="13">29053 12507 28295,'-8'-68'-4916,"-5"-5"1,-3 4 484,-2 8 2969,8 20 1133,2 15 1,22 22 1270,4 16-913,4 0 1,-3 23-1,-1-7 1</inkml:trace>
  <inkml:trace contextRef="#ctx0" brushRef="#br0" timeOffset="14">30073 13273 31688,'0'-28'-9831,"0"1"7069,0 9 0,0-6 1846,0 0 1,0-3 236,0 3 1,0 4 426,0-5 0,0-1 107,0 2 0,-6-7 134,0 7 1,-8 0-866,2 6 0,-6-1 1672,-7 1 1,-3 2 117,-8 4 0,-9 4 287,-4 8 1,-3 10 67,-3 8 0,0 2-294,1 11 0,1 5-91,4 7 0,5 5-374,7-5 1,9 5-478,4-5 0,12-1-550,6-5 1,4-1-453,2 1 1,10-3-32,8-3 0,8-11 789,11-8 1,7-8 435,5 2 1,3-4 252,3-2 1,0-2 236,-1-4 1,-1 2-102,-4-8 1,1 0 320,-7-6 0,-7-3-76,-5-3 0,-9 4-363,2-5 1,-5 11-575,-7 2 0,4 8-85,-4-2 1,4 8-193,2 10 0,1 2-513,-1 17 0,-6 5-234,0 7 0,-2 9 271,2 3 0,3 0 126,-9 6 1,0-5 273,-6-1 1,0 0-194,0-1 1,-8-9-93,-4-9 0,-7-3 794,-5-15 1,-6 2 871,-13-14 1,-3 7 100,-9-7 1,-2 0 404,-4-6 0,-3-8-961,-9-5 0,8-5-62,4-6 1,4-4-38,3-9 0,-1-7 0,0-3 0</inkml:trace>
  <inkml:trace contextRef="#ctx0" brushRef="#br0" timeOffset="15">30201 12963 30658,'18'-52'-4609,"0"3"1,1 14 3574,-1 17 1,0 12 2387,0 18 0,0 9-1541,1 15 1,-3 13-715,-4-1 0,2 9 333,-8-8 1,6-3 268,-5 3 1,7-3-731,-2 3 1,-2-10 1035,2-9 1,-8-8-657,2 3-1187,-4-13 1710,-2-4 107,0-24 1,-6-5-241,0-15 1,0-1-265,6 1 0,0-1-234,0 1 0,8-7 331,4 1 0,11-7 227,1 7 1,8-1 704,-1 7 0,5 1 68,7 5 0,-5 4 500,5 7 0,1 3-70,-1 4 1,-1 4 806,-5 8 0,-9 10-583,-4 8 1,-5 11-746,-7 13 1,-4-1-864,-8 7 1,2 3-390,4 10 1,-4-3-640,4 9 0,-4-8-1006,-2 2 1757,8-13 1,-6 5 0,6-6 0</inkml:trace>
  <inkml:trace contextRef="#ctx0" brushRef="#br0" timeOffset="16">31404 12981 29820,'0'-54'-9831,"0"7"6572,0 5 2769,0 19 0,-2 9 852,-4 20 0,-4 12-967,-9 13 1,7 3 360,0 3 0,2-7 514,-2 1 1,-2-1-1174,8 6 1,-1 1 1035,7-1 1,3-1-183,3-5 1,4 3 419,8-9 1,0 0-408,0-6 0,3-1 459,3-5 0,4-4 551,9-8 1,-7-2 44,1-4 1,-1-6-238,6-13 1,1-3 4,-1-9 1,-7-1-239,-5-5 0,-12 3-569,-6-9 0,-4 3-351,-2-3 0,-10-2-556,-8 9 0,-9 1 25,-9 11 1,0 0 139,-1 11 1,3-1 46,3 14 1,-3 2 875,3 10 1,-3 12-1,-2 11 1</inkml:trace>
  <inkml:trace contextRef="#ctx0" brushRef="#br0" timeOffset="17">31896 12872 29679,'8'-26'-9600,"2"5"6220,8-3 2831,1 4 0,5 20 1572,0 12 0,1 18-1372,-7 13 0,0 6 164,0-7 0,-6 7-113,1-7 1,-7 7-1018,6-7 0,-8 1 1351,2-7 1,2-7-150,-2-5 0,0-4-283,-6-1-592,0-9 0,-2-2 1556,-4-8 0,4-14-652,-4-5 1,-4-11-56,-2 0 0,4-5 184,1-1 1,-1-3 17,2-3 1,0 3-410,6-3 1,0 3 113,0 3 1,8-3 524,4-3 1,5 9-632,1-3 1,6 5 639,1 1 1,9 4 131,2 8 0,1 5 66,5 1 0,3 8 83,-3-2 0,11 14 1017,2 10-1072,-9 1 1,15 15 0,-14-6 0</inkml:trace>
  <inkml:trace contextRef="#ctx0" brushRef="#br0" timeOffset="18">32680 13091 29802,'0'-18'-9831,"0"-1"6661,0 1 2523,0 0 1,8 8 1283,4 4 1,4 4 691,2 2 1,3-6-491,3 0 1,-2-1-301,9 7 1,-1 0-488,6 0 0,3 0 942,3 0 0,-1 0 121,8 0 0,1-6-62,11 0 0,-10-6-732,3 6 0,-5-8-713,-1 2 1,-5-4 215,-13-3 1,-5 1-790,-13 0 142,-4 0 0,-16-1-10,-4 1 0,-13 2 471,-5 4 1,-7 2 239,-5 4 0,-5 4 140,-7-5 1,-7 14 97,0 5 0,-2 4 32,3 2 1,-1 8 124,0 5 1,2 3 409,17 3 0,1 1-105,11 5 1,6-5-912,12 5 0,12-5-388,12-1 0,12-3 241,6-3 0,7 1-58,5-8 0,5 1 307,8-7 1,1 0 86,5 0 1,-4 1-87,4-1 1,-5 0 396,-1 0 1,0 9-1,-1 1 1</inkml:trace>
  <inkml:trace contextRef="#ctx0" brushRef="#br0" timeOffset="19">30875 14422 29629,'8'-45'-9831,"-4"13"7205,9-5 2844,-9 21-1447,4 0 1133,-8 16 0,-2 8 278,-4 4 1,2 11-19,-9 1 0,9 10-867,-2 3 0,4 1 796,2 11 1,0-1 53,0 7 1,0 2-385,0 4 0,2-5 234,4 5 0,5-4-334,7-2 1,2-7 324,4 1 1,-1-17 421,7-1 0,0-17 217,7-8 0,-1-4-62,1-2 0,5-10 195,1-8 1,-7-7-118,-5-5 0,-9-5-275,2 5 0,-12 2-583,-6-3 1,-4 9-262,-2-2 0,-8 3 142,-4 3 1,-10 8-630,-2 4 911,-9 4 0,5 18 1,-9 4-1</inkml:trace>
  <inkml:trace contextRef="#ctx0" brushRef="#br0" timeOffset="20">31586 14932 29757,'10'-36'-9831,"4"1"7918,-8 5 1,1-2 189,-7 7 0,0 1 3990,0 6-2608,0 0 584,-9-1 0,-1 9 631,-8 4 1,4 6-892,-4 6 1,8 6 624,-15 13 0,9 3-428,-8 8 0,4 3 232,1 4 0,1-3 5,0 9 1,8-9-199,4 3 1,4-3-555,2 3 0,0-11-792,0 5 1,10-13 306,8 0 1,8-6 1015,11-5 1,7-5 644,5-8 0,-3-2 118,3-4 1,0-7-89,5-11 1,-5-4-42,0-9 0,-9 1 25,3-1 1,-13-7-268,-6-5 0,-5 3-461,-7-3 0,-6 6-1003,-12-5 0,-6-1-57,-13-5 1,-5 5 229,-13 0 1,3 9 67,-9-3 0,1 5 209,-7 1 1,8 9 5,5 4 0,11 5 482,7 7 0,6 8 358,6 16 1,4 13-361,8 23 1,16 1 0,4 14 0</inkml:trace>
  <inkml:trace contextRef="#ctx0" brushRef="#br0" timeOffset="21">32406 14969 29594,'29'-55'-8202,"3"2"7210,-8 5 0,1 5 759,-7 13 0,6-3 265,0 9 0,1-6-132,-7 5 0,-2 1-170,-4 6 1,-4 6 184,-8 0-1533,0 8 0,-10-5 2347,-8 9 0,-2 9 48,-11 3 1,1-2-177,-6 2 1,-7 0-216,1 6 1,-1 1 116,7-1 1,1 0-43,5 0 0,-3 1-67,9-1 1,0 6 243,6 0 0,7 7-1820,5-7 0,4 9-210,2-3 1,15-2 493,3 3 1,20-3 343,5 2 1,7-1 366,5-5 0,6-4 209,0 5 0,5-5 203,-5-2 1,0 0 469,-6 1 0,-3 1 243,-3 4 0,1 5 323,-7 7 1,0 11-796,-7 7 0,-2 11-871,-3 14 1,1 12 84,-19-40 0,-2 2 0,2 0 1,-1 1-118,-2 1 0,-2-1 1,-2 1-1,-2 0-121,0 0 1,-2-1 0,-1-1-1,-2-1-440,-5 46 0,-14-11 386,-17-20 0,-17-13 832,-19-11 0,-2-15 902,-10-9 0,-2-9 307,-10-10 1,1-10 231,45 2 1,-1-3 0,-43-23-1172,45 11 0,3-3 0,-36-35 406,10-5 0,8-7-348,10-6 0,17 6-290,7 0 0,19 0-1311,12 6 0,21 4 72,21 2 1,17 13-87,26 5 1,10 13 552,-38 17 0,1 2 0,5 0 0,2 1 422,5 1 1,0 0 0,-7 3 0,-1 2-149,-3-1 1,-2 4 0,38 17 239,-16 14 0,-8 11 0,-10 8 0,-9-5 0</inkml:trace>
  <inkml:trace contextRef="#ctx0" brushRef="#br0" timeOffset="22">12139 19582 27797,'-19'-37'-7366,"3"7"5427,4-1 0,-2 9 1031,8-2 1,-6 3 593,6 3 136,-9 0 1,5 0 180,-8 0 1,0-1 135,0 1 1,-7-6-716,1-1 0,-10-1 1089,-3 2 0,-1 4 77,-11-5 1,-2 5 136,-9 2 0,-1 0-63,-12-1 1,4 1-139,-10 0 1,2 6 47,-2 0 1,-10 7 78,-8-1 1,-2 4-257,2 2 1,43 4 0,0 3-254,-3 1 0,-1 2 0,-10 2 0,0 2 72,1 4 1,0 1 0,-2-1-1,1 2-310,3 1 1,2 1 0,2 0-1,1 2 157,-1 3 0,0 1 0,2 2 0,1 1-29,-1-2 1,2 2 0,3 3 0,3 1-238,7-2 0,3 1 0,2 2 1,3 1-31,1 1 1,3 3-1,-17 48-104,27-41 0,2 1 0,4 4 1,4 2-173,4-1 0,3 1 0,1 3 0,2 2-57,4 3 1,2 1 0,5 0-1,3 0-6,4 0 1,4 0-1,3-4 1,3-1 5,5 0 0,5-2 0,4-5 0,5-3 313,7-2 1,5-3 0,8-2-1,4-5 207,5-4 0,4-5 0,2-4 0,2-4 6,2-6 1,2-3 0,-2-1 0,2-2 327,4-1 0,2-2 0,-1-3 0,0-4 167,4-2 0,-1-4 0,-3-6 1,-2-2 132,-6-1 0,-2-3 0,-2-7 1,0-3-51,0 1 1,0-2 0,-5-4 0,0-1-185,-1-3 0,-1-1 1,-3-1-1,-2-1-164,-5-3 1,-2-2 0,-2-1 0,-1-3-116,-4 0 0,-3-1 0,2-4 1,-2-2-187,-6 2 1,-3-3 0,-4-6 0,-5-2-52,-9 1 1,-4-1 0,-3-4 0,-2 0-64,0-2 1,-3 0 0,-4 1-1,-2 0-204,-1 2 0,-2 0 0,-1 5 0,-2 1 137,-1 2 1,-2 2 0,-1 4 0,-2 1-11,-4-1 1,-3 2-1,-14-43-650,-8 18 0,-9 18 461,-3 25 0,-13 16 412,-6 13 1,-20 12 1425,-10 13-1347,37-1 0,-2 4 0,-2 9 0,-1 3 0,-8 5 0,0 3 0,0 3 0,0-1 0</inkml:trace>
  <inkml:trace contextRef="#ctx0" brushRef="#br0" timeOffset="23">24824 19345 28431,'-10'0'-1078,"-6"0"0,12-7-693,-8 1 0,6 0-373,-7 6 2679,9 0 0,-10-2-115,8-4-597,-8 4 1,10-6-12,-8 8 0,6-2-469,-6-4 531,-1 4 0,-5-6 0,0 8 0</inkml:trace>
  <inkml:trace contextRef="#ctx0" brushRef="#br0" timeOffset="24">28870 17813 26870,'0'-36'-8125,"6"7"7046,1 5 1209,-1 4 1,2 12 1251,4 8 1,4 18-1400,2 18 0,1 9-291,-1 10 1,0-1 251,0 1 1,7 0-953,-1-1 1,0 1 1032,-6 0 0,1-9-798,-1-3 1,0-7 4,0-5 0,-6 1-2960,1-8 3627,-9-7 1,-4-1 0,-11-6-1</inkml:trace>
  <inkml:trace contextRef="#ctx0" brushRef="#br0" timeOffset="25">28779 17485 27092,'8'-69'-4264,"5"8"0,-1 25 3629,6 24 1,-2 12 2818,14 12-2438,1 16 0,13 19 1,3 7-1</inkml:trace>
  <inkml:trace contextRef="#ctx0" brushRef="#br0" timeOffset="26">29909 18123 27671,'10'-45'-8690,"1"9"6828,-5-1 0,-4 3 1117,4 10 1,-4-3 641,-2 3 0,0 4-134,0-4 0,-2 3-23,-4 3 0,-4 6 498,-9 0 1,-7 8-346,-4-2 0,-7 6 1179,-5 6 1,-5 4 37,-8 8 1,1 0-147,-1 1 0,6 5 94,1 0 0,7 9-173,-1-3 0,11-2-206,7 3 1,12-7-922,6 6 1,4-5-1083,2 5 0,16-8 305,8 3 1,11-5 359,7-2 0,13-6 442,12 0 1,-2 1 88,1 5 1,1 0 190,6 0 1,-2 9 297,-4 3 1,2 7 341,-9 5 1,5 5 55,-10 7 0,2 9-441,-15 4 0,-7-4-732,-11-2 1,-12-7-325,-6-5 0,-4-7 16,-2-11 1,-16-7 798,-8-12 0,-23 2 684,-8-7 0,-20 5 148,-3-6 0,-10 0-570,-3-6 1,0-2 417,0-4 1,2-4-957,4-9 1,6-5 1354,12 0-1156,4-9 0,11 11 0,3-12 0,6-11 0,5-10 0</inkml:trace>
  <inkml:trace contextRef="#ctx0" brushRef="#br0" timeOffset="27">30274 17959 30600,'18'-57'-4427,"0"9"1,0 23 4163,1 13 0,-1 24-66,0 13 0,-2 15-369,-3 9 1,-3 5-14,-4 7 0,-4-4 448,4 4 1,-4-11 82,-2-1 0,0-9-835,0 3 1,0-7 579,0-5-777,0-5 780,8-8 0,0-9 1293,4-9 1,4-11-402,-3-13 0,3-6-27,2-13 1,0 3-392,0-9 1,7 6 150,-1-5 0,8 5 128,-1-5 0,3 9 407,3 3 0,-1 1 300,1 11 1,-1 0-870,1 5 0,-9 9 739,-4 4 0,-4 6 35,-1 6 1,-1 4-428,0 9 1,-8 5-608,-4 0 0,-2 9-27,2-3 0,-4 7-1673,5 5 0,-5 5 33,-2 7 0,6 3 1354,0 4 0,16-4 0,-2 5 1</inkml:trace>
  <inkml:trace contextRef="#ctx0" brushRef="#br0" timeOffset="28">31313 18214 28479,'2'-65'-4888,"4"5"1,-4 13 4137,4 10 1,-2 11-530,2 14 1320,-4 4 0,6 16-436,-8 4 1,0 6-8,0 7 0,0 3-55,0 9 0,0-1-873,0 0 1,0 1 1405,0-1 1,6-1-150,0-5 1,8 3-82,-1-9 1,3 6-8,2-5 1,6-1 657,1-6 1,7-8 378,-2-4 0,13-4 369,6-2 1,-3-14-77,3-4 1,-9-18-286,3-1 0,-13-10-114,-6 5 0,-11-9-715,-7 3 1,-8 1-62,-10-2 1,-11 9-118,-19-3 1,-5 7-98,-8 6 0,7 3-609,-1 9 1,3 0 378,-3 0 1,13 7 223,11 5 1,7 6 1179,6 6-1044,4 13 1,24 9 0,4 8 0</inkml:trace>
  <inkml:trace contextRef="#ctx0" brushRef="#br0" timeOffset="29">32024 17995 28334,'10'-28'-3527,"6"2"0,-12 16 3778,8 3 1,0 22-385,6 9 1,-5 8-629,-1 5 0,-2 1 289,2 5 0,2-5 61,-8 5 0,0-7 78,-6-5 1,2 1-1810,4-8 1698,-4 1-18,7-15 0,-11-2 656,-5-8 0,5-8-73,-4-4 1,4-11-333,2-1 1,8-8 390,5 1 0,3-5 139,2-7 0,0 3 102,0-9 1,3 7-73,3-7 1,-4 7-88,5-7 0,3 8-390,2-1 1,5 9 38,1 3 0,3 16 807,3 2 1,-1 8-617,7 4 0,-5 16 80,5 8 1,-7 9 0,3 3 0</inkml:trace>
  <inkml:trace contextRef="#ctx0" brushRef="#br0" timeOffset="30">32807 18251 32333,'0'-27'-9831,"6"-1"7875,0-9 1,3 9 1655,-3 4 0,10 12 1863,8 6 1,11 4-415,1 2 0,9 0-274,9 0 1,3 0-730,4 0 0,-3 0-494,9 0 0,-2 0 1028,2 0 0,-4-2 53,-9-5 0,-7-9-386,-5-8 0,-5-9-776,-7 3 0,-12-4-665,-11-3 1,1 3 80,-2 3 0,-10-1-21,-15 8 0,-7-1 666,-10 7 0,-11 6 226,-8 0 0,-1 8 94,-11-2 1,6 12 371,-6 6 1,9 12 245,-3 7 0,6 3 141,7 3 1,5 5 180,13 1 1,5 11-438,13-5 0,6 10-909,12-5 1,14 1-216,17 6 0,1 4 203,11 2 0,6-5-1206,5-1 0,-1-2 469,-10 2 1,-1-7 1202,-11 1 0,9-2 0,-13-11 0,-7-1 0,-8-3 0</inkml:trace>
  <inkml:trace contextRef="#ctx0" brushRef="#br0" timeOffset="31">31732 19035 31988,'18'-37'-4093,"0"1"1,1 1 2812,-1 5 0,0-5 624,0 5 0,1 6 909,-1 5 698,0 1 0,-6 24-56,0 0 1,-8 17-1000,2 7 0,-6 13-1090,-6 5 0,4 7 1180,-4 6 0,-2 2-698,2 3 0,0-1 224,6-4 0,2-2-863,4 8 1,4-7 479,8 7 0,1-10 33,-1-2 1,6-9 801,0-9 320,1-17 0,-7-4 1,0-16-1</inkml:trace>
  <inkml:trace contextRef="#ctx0" brushRef="#br0" timeOffset="32">32297 19326 20506,'-18'-26'-3618,"8"6"2038,4-5 818,-5 13 681,9 4 0,-6 18 420,8 9 1,-2 7-127,-4 10 1,4 1 120,-4-1 0,4 3-788,2 3 1,2-3 202,4 3 1,-2 3 225,8-3 1,7 1 26,5-7 1,8-5 97,-1-1 1,11-10 396,7-1 0,9-3-364,3-10 1,8-8 223,-2-10 1,2-6-144,-2-7 1,-15-3-27,-15-9 1,-9-5 56,-10-1 0,-8 1-336,-3 5 0,-22 1 199,-9-1 1,-10 1-68,-9-1 1,-4 1-215,-7 0 1,-1 5-15,0 1 1,3 8 246,3-3 0,-1 1-272,7 6 1,9 3 96,9 15 0,13 3-169,6 3 0,4 12-691,2 12 830,0 13 0,16 11 0,5 11 0</inkml:trace>
  <inkml:trace contextRef="#ctx0" brushRef="#br0" timeOffset="33">33573 19636 28418,'28'-73'-6977,"-2"9"5654,-7 3 0,-7 12 1215,0 7 0,-8 9 61,2 3 1,-4 1-425,-2-1 1,-4 4 381,-8 7 0,-2 7 228,-17 0 0,7 8-445,-6-2 1,-1 12 953,-5 6 1,-1 11-899,1 1 0,6 8 157,-1-1 0,7 3 367,-6 3 1,5 1-16,-5 5 1,8-11-114,-3 4 1,7-5-503,6-1 1,-2 3-213,8-9 1,0 0-213,6-5 0,10-3 538,8-4 0,18 2 260,19-8 0,2 0 321,10-6 1,-1 0-45,7 0 1,-2 0 82,-4 0 1,-4 0 177,-9 0 0,-9 2 83,-9 4 0,-1 4 132,-11 9 0,-2 9-772,-9 9 1,-3 15-299,-4 15 0,4 22 120,-1-38 1,0 1 0,0 5 0,0 0-320,1 3 0,-1 1 0,0 3 0,0 0 157,0 0 0,0 0 0,0-3 0,0-1 29,1 5 0,-1-2 1,-1-10-1,0-1-306,4 45 1,-6-22 266,-12-20 1,-12-10 681,-13-15 1,-11-12 586,-7-12 0,-3-6 259,-3-6 0,-8-18-489,-4-12 0,-4-19-332,-2 0 1,3-20-216,36 36 0,1-1 1,-2-3-1,3-1-46,3-1 1,3-1 0,-14-39 97,22 0 0,7 14-378,11-2 0,19 14-273,11 4 0,15 9 114,15 9 0,13 9 257,12 4 0,10 6 93,3 5 1,-1 5 333,-6 8 1,-8 4-1108,-4 8 0,-14 17 767,-11 19 0,-13 7 0,-15 10 0,-5 14 0,-7 12 0</inkml:trace>
  <inkml:trace contextRef="#ctx0" brushRef="#br0" timeOffset="34">26683 22462 25033,'0'-36'-4405,"0"-1"0,6 3 2183,0 4 2007,0 3 0,1 15 189,-1 0 232,0 8-314,-6-4 0,-2 10 540,-4 4-450,-5-4 1,-13 6 1113,0-8 1,-2 0-7,1 0 1,3 0-248,-8 0 0,5 0-161,-5 0 1,0 0-119,-7 0 0,1 6 193,-1 0 0,-5 0-340,-1-6 1,-8 2-137,3 4 0,-5-4-329,-1 4 0,-7-4 98,0-2 1,-10 0-22,-2 0 0,6 0-42,-5 0 1,5 0 4,0 0 1,-4 0-122,4 0 0,6 0 110,7 0 0,-1 0-45,6 0 0,-5 0 26,-7 0 1,4-2 106,-3-4 1,-5 2-53,-2-8 0,-6 2-1,-6-2 1,4-2-291,-4 8 0,-4-3 259,-2 3 1,-8 4-3,41-1 1,1 0 0,-45 1-328,-7 2 1,2 0 216,4 0 1,-3-6 96,3 0 1,10-2-116,-4 2 0,4 2 153,-4-8 1,-8 0-83,47 2 1,0 1 0,-49-3 65,49 6 0,1 0 0,-44-6-53,-3-6 1,-3-1 59,50 10 1,-1 0 0,-1 0-1,1 0-63,0-1 0,0 2 0,-1 2 0,-1 2 86,2 0 0,1 2 0,-4 0 0,0 1 14,-2 1 0,-1 0 1,2 0-1,0 0 6,-1 0 0,-1 0 0,1 0 0,1 0 1,-2 0 0,0 0 0,1 4 0,-1 1 17,-6 0 1,0 2-1,5 1 1,1 0 0,-6 1 1,0 0 0,2-2 0,1-2-14,-3 1 0,0 1 0,-1-2 0,0 2 20,-2 1 0,1 2 0,4-1 0,0 0-227,-2 0 1,1 0-1,1 0 1,0 1 218,-2-1 1,0 0 0,2-1 0,-1 0-39,2-2 1,0 0-1,2 2 1,1 0 13,3-1 0,1-1 1,-1-1-1,0 0-115,1 1 0,-1 0 0,1-3 0,1 0 88,1 3 1,0 0 0,-1-3-1,1 0 30,-45 9 0,44-7 0,0 0-16,2 1 1,-1 1 0,-3 1 0,-1 0 18,1-2 0,0 0 0,-42 4-46,18 2 1,6-2 25,7 3 0,-1 3 184,12-4 0,4-2-272,15 2 1,-1-6 394,1 6 0,8-8-294,3 3 0,11-5 1070,2-2-1094,8 0 1,-4 8-370,8 4 1,0 6-535,0 6 1,0 5 9,0 7 0,6 7-64,0-1 0,8 3-176,-2-3 1,5-1 182,1 7 0,2 1-77,4 6 1,-1-7 309,7 1 1,-2 0 540,3 5 1,1 7 276,-8 0 0,3 6-146,-3-6 1,-4 1 54,5-1 1,1-4 87,-2 4 1,1-5-201,-7-1 1,0-8 40,0-5 0,-2 3-137,-3-3 0,1-7 90,-8-11 0,8-4 236,-2-1 1,-2-9 257,2-4 1,-5-2 91,5 2 0,8-4 197,10 4 0,5-4 136,1-2 0,9 0-106,3 0 0,13 0 195,6 0 1,6 0-15,6 0 1,-2 0-355,8 0 1,2 0 72,10 0 1,-2 0-533,9 0 1,-1 0-14,-49 0 1,1 0-1,4 0 1,2 0-76,2 0 1,1 0 0,0 1 0,0 0-220,3 2 0,0 0 0,-3-2 1,1 0 77,-1 2 0,0 0 0,3-1 0,1 0 33,2 1 0,0 0 0,-1-2 0,0 0-66,1 2 1,0 0-1,-2-1 1,1-2 108,1 1 0,0-2 1,4 1-1,0 0-14,2 1 1,0-2 0,-5-2 0,-1-2-177,6-1 1,0 0 0,0 1 0,0 0 188,3-1 0,0 0 0,3 1 0,0 0 101,3-1 1,0 0-1,-4-2 1,-2-1-37,4 3 0,-2 0 0,-3 2 1,-2 0 53,3 1 1,0 0 0,4-1 0,0 0-69,5 1 1,1 0 0,-2-1 0,0 0-3,1 0 1,0 2 0,-3 1-1,0 0-8,3-2 0,0 0 0,0-1 0,0 0-13,4 1 1,-1-1 0,-5-2 0,0-2 46,-4 2 1,0 0 0,-4 1 0,0 0 2,-5-1 0,0 0 1,-1 0-1,1 0 58,1-3 1,-2-1 0,-6 4 0,-2 0-119,-3 0 0,-1 0 0,-3 1 0,0 0 93,-3-1 1,1 0-1,3-2 1,-1 0 76,2 1 1,-2 1 0,-4-1 0,-1 0 180,39-5 1,-2 2 65,-10 4 0,-2 2-335,-10-8 1,-6 8-120,-12-2 0,1-3 669,-7 3 0,-3-6-678,-9 6 1,-5-2 384,-8 2 0,0 2-217,1-8-6,-9 0 0,-2-7-393,-8 1 0,0 6-250,0 0 0,0 0-40,0-7 1,0 7-1129,0 0 1149,-8 0 0,0-6-182,-5 0 1,-1 5 222,8 1 0,-6 0 112,6-6 1,-8-6 441,2-1 1,2-1 48,-3 2 0,9 1-107,-2-7 0,-2 0 198,2-7 1,0 1-155,6-1 1,6 1-11,0-1 0,8-5-45,-2-1 0,11 1 239,1 5 0,2 1 32,-1-1 1,-5 1 50,4-1 1,-6 9 100,-5 4 1,1 3-45,-8 3 0,2 0 311,-2 0-373,-4-1-232,6 1 0,-8 0-651,0 0 25,0 8 278,0-7 1,0 13 49,0-8 0,-2 8-12,-4-2 444,4 4 113,-6-6-136,8 6 0,0-8-115,0 4-16,0 4 29,0-6-77,0 8 0,0-2-193,0-5-360,0 5 3,0-6 657,-8 8 1,6-2 247,-4-4 1,2 4 636,-2-4-321,4 4 51,-15 2 1,7-2-85,-8-4 1,-8 4 97,-5-4 1,-5-4-72,-7-2 0,-13-5-318,-17-1 1,-2-6-17,-10 0 0,8-7-655,-2 7 0,4 0 426,2 5 1,10 11-1122,9 8 0,7 20 1074,11 23 0,-3 6 0,5 22 0,5 10 0,3 10 0</inkml:trace>
  <inkml:trace contextRef="#ctx0" brushRef="#br0" timeOffset="35">25553 21350 27105,'8'-18'-9085,"-4"-2"7722,9-5 0,-9 11 709,2-4 0,2 10 764,-2-4 0,0 6-360,-6-7 0,0 7-777,0-6 768,0 8 1,0-6-707,0 4 0,-8 4 2503,-4-4-958,-5-4 0,-3 6 151,-4-9 1,4 7-350,-5-6 1,5 8 434,2-2 1,-6-2 318,-1 2 0,-7-6-118,1 6 0,-3-6 11,-2 5 0,-3 1-885,-3 6 0,-1-6 219,-12 0 1,5 0-116,-11 6 1,-6 0 124,-6 0 1,0-6-173,-6 0 0,-4-8 58,-2 2 0,-6 2-73,-6-3 1,10 1-11,-4-6 0,12 0-269,0 0 1,10 1 83,2 5 1,8-2-100,-1 8 0,3-6-49,2 6 1,1 0 174,-1 6 1,-2 0 105,-4 0 1,-5 0-66,-13 0 0,-2 8 226,-17 4 1,7 4-71,37-7 0,-1 0 0,-44 16-102,47-13 0,0 0 0,-1 1 1,-1 0-9,-1 0 1,1-1 0,1-2-1,2 2 31,-34 18 1,4-1-158,8 1 1,11 8-255,7-7 1,17 7-255,13-7 1,7 5-590,6 7 1,4 3-149,8 9 0,4 0-114,8-1 0,8 3 234,17 4 1,17-4 688,13 3 0,-24-31 0,3-3 330,7 0 0,4-3 0,5-3 0,3-2 303,7-1 1,2-3-1,9-3 1,2 0 22,5 2 0,2-2 1,6-3-1,1-4 159,0 0 1,2-2 0,-29-1-1,1-2 1,1-1 9,4-1 1,1-1 0,1-1 0,7 1 0,1 0 0,0-2 137,3-3 0,0-1 1,1-1-1,-1-1 1,1 0-1,-2-1-148,-4-1 1,-1 0 0,-1 0 0,-2 1 0,0 1 0,-1 0-83,-1 1 0,-1 1 1,-1 1-1,-3 1 1,-1 2-1,-2 0-46,27-4 1,-4 1 0,-8 3 0,-6 2-196,-15 3 0,-4 2 0,-5 5 0,-3 2-199,44 11 1,-9 3-177,-10-4 1,-17-8-148,-19-4 485,-13-4 1,-5-10-260,-13-4 0,-6-20-656,-12-11 1,-14-7 62,-17-5 0,-16-8 374,-13-4 1,27 31 0,-1-1 254,-2-3 0,-1 1 0,-5 2 0,-2 1 37,0 0 0,-3-1 1,-6-1-1,-1 1-125,-1 6 0,0 2 0,-4-4 0,0 3 103,5 7 1,-1 3-1,1-1 1,0 2-56,0 3 1,-1 1 0,-2 2-1,0 2 660,0 4 0,-1 2 0,1 1 1,0 4-119,5 4 0,1 4 0,-4 2 0,-2 2-194,-7 8 1,1 3-1,5 3 1,2 3-84,-5 3 0,0 2 0,5 0 0,1 1 0,-2 2 0,0 1 0,0 2 0,-1 1 0</inkml:trace>
  <inkml:trace contextRef="#ctx0" brushRef="#br0" timeOffset="36">26975 23228 19674,'-18'0'0,"-1"-6"-1223,1 0 1,6-6 431,0 6 0,6 0 193,-6 6 1497,8-9-729,-4 7 1,8-8-249,0 4 0,2 4 112,4-4 0,6-2 394,12 2 1,6-8 94,13 2 0,10-5 258,7-1 0,11 0-137,2 0 1,0 0-662,6-1 0,-2 9 252,2 4 0,-6 6-299,0 6 1,0 6-873,-6 13 0,1 5 761,-1 13 1,-4 3 0,-8 9 0</inkml:trace>
  <inkml:trace contextRef="#ctx0" brushRef="#br0" timeOffset="37">28688 23119 20594,'-8'-19'-5239,"6"7"1947,-4 0 3044,4 8 1,2-2 1545,0 12 1,6 12-1207,0 13 1,8 3-34,-2 3 0,-1 1-257,1 5 0,0-3-303,6 9 1,-2-9 477,-4 3 0,5-11 208,-5-1 0,2-9-199,-2 2-965,4-4 1298,-6-9 0,7-13-35,-5-17 0,-4-7-228,-8-10 1,6-3-154,0-3 1,0-5 76,-6-8 0,0 1 2,0-1 0,0 6-53,0 1 1,0-1 176,0-6 0,0 9-232,0 3 1,8 5 95,4 1 1,-2 3-2,3 3 1,5 5 382,6 8 0,2 8-397,-1 4 1,1 6 265,4 6 1,3 12-143,-9 12 1,9 21-1,-5 6 1</inkml:trace>
  <inkml:trace contextRef="#ctx0" brushRef="#br0" timeOffset="38">28779 23028 9463,'-8'-27'-414,"0"5"346,-4-8 0,-2 7-137,8-1 0,-6 2 175,5-3 0,1 11 400,6-4 1,-6 10-23,0-4-191,0 8 1,6 12 98,0 16 0,6 10 200,0 9 1,2 10-187,-2 7 1,-1 9-8,7-2 1,-2 10-262,2 2 0,4 0 135,-4-6 1,-2-8-210,3-4 0,5-7-14,6-5 0,0-6-13,-5-13 1,5-12 105,0-12 0,1-14-80,-7-10 0,0-17-54,0-13 1,0-15 147,1-10 0,-1-2-260,0-10 1,0 6-90,1-6 1,-7 10 86,0 2 0,-2 10 196,2 15 415,-4 3-322,-8 25 0,0 12 170,0 20 0,-8 14 256,-4 11 1,4 7-143,2 11 0,4 0-165,2-1 1,0 7-71,0 0 0,10 0 30,8-7 0,4 1-271,15 0 0,-1-3-399,19-3 0,-4-4-32,9-9 0,5-1-1095,2-5 1505,-4-4 1,-9-7-1,-9-1 1</inkml:trace>
  <inkml:trace contextRef="#ctx0" brushRef="#br0" timeOffset="39">29763 23155 8508,'-6'-34'0,"0"3"0,-2 7 130,2 12 0,4 12 21,-4 12 0,4 20 177,2 11 0,0 8-40,0 3 1,0 7 215,0 0 0,6 6-297,0-7 0,6 1-10,-6-6 1,9 4-178,-3-5 0,10 1 9,2-18 0,3-1 80,-3-18 0,-2 3-100,9-15 1,-7-10-270,6-15 1,-7-15-103,1-15 1,2-10-20,-2-1 1,1-9-91,-7 2 0,0-4 125,0-2 0,-5 10 134,-1 9 0,-2 9 5,2 15 2029,-4 3-1375,-8 17 0,6 12-36,0 16 1,0 3 75,-6 9 0,8 1-117,5 5 1,5-2-435,6-3 1,0 5 125,13 1 1,-5-1-1106,11 7 0,3-3 125,3 3 729,12-5 1,12 15 0,10-6 0</inkml:trace>
  <inkml:trace contextRef="#ctx0" brushRef="#br0" timeOffset="40">31404 23483 11570,'-8'-65'-395,"-4"5"1,1 5 1024,-1 6 1,0 11-198,-6 8 1,-2 15-54,-5 3 1,3 8-264,-8 4 0,-3 8 109,-9 4 0,-5 13-53,-7 5 0,1 5-50,4 1 0,-3 9 98,3 3 1,7 3 6,5-3 1,9 5-314,9-4 1,3 1-58,4-1 1,4-6 113,8-13 1,8-4-186,4-7 0,13-3 175,5-4 1,6-4-157,7-8 1,6-10-85,11-8 1,5-7-138,8-5 0,-6-7-23,0 1 0,-9-3 59,3-9 1,-4-1-33,-2-5 1,-15-9 85,-4-4 0,-19-4-196,-5-2 1,-8 2 54,-4 4 1,-8 13 5,-4 11 0,-7 13 460,-5 5 0,2 7 0,-9 6 0,1 4 0</inkml:trace>
  <inkml:trace contextRef="#ctx0" brushRef="#br0" timeOffset="41">31641 22736 12120,'12'-41'-765,"0"5"0,0 3 649,6 15 0,-5 8 475,-1 4 0,-8 6-167,2 6 0,2 14 151,-2 17 0,0 9 56,-6 15 0,-2 4 204,-4 8 0,2 0-447,-8 0 1,6 8-113,-6 4 1,8-4-93,-3-2 1,5-6 27,2-6 0,9-5-199,3-7 0,12-8 197,6-5 1,5-11-7,1-7 1,9-10-341,3-2 0,5-8-371,2 2 1,-7-3 257,1-3 1,0 0-34,5 0 1,-7-9 153,-5-3 0,-9-4 117,-3-2 1,-8-2 445,3-5 0,-13 3-140,-6-8 0,-4 5 617,-2-5 1,0 8 381,0-3-490,0 5 1,-6 8 244,0 0-367,-8 8 0,12-2-181,-4 12 1,4 4-372,2 8 1,0 0 43,0 0 1,8 7 137,4-1 0,10 0 57,2-5 0,3 5-58,-3 0 1,2 1-49,5-7 1,3 0 34,-4 0 1,7-6 25,5 1 0,-3-9-207,3 2 1,3-4 146,-2-2 1,5-2-249,-5-4 1,-1 0 49,-5-13 0,-11 3 55,-8-14 1,-2-3-30,-10-9 0,-1-7 4,-12-12 1,-11 3 64,-12-9 1,-13 2-6,-5-2 1,-5 6-180,-2 13 1,-9 5 191,-9 13 1,-16 3 218,38 17 1,-2 2-1,-3 2 1,-1 2-224,-1 0 1,0 2 0,-2 4 0,1 2-480,4 1 0,1 2 0,-46 11-407,27 7 0,31 19 953,36 17 0,12 8 0,24 4 0,13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660"/>
    </inkml:context>
    <inkml:brush xml:id="br0">
      <inkml:brushProperty name="height" value="0.053" units="cm"/>
      <inkml:brushProperty name="color" value="#FF0000"/>
    </inkml:brush>
  </inkml:definitions>
  <inkml:trace contextRef="#ctx0" brushRef="#br0">18117 9754 29742,'0'-24'-4916,"0"0"1,0-1-2499,0 7 5824,0 8 0,-8 2 2006,-4 8 896,-5 0 0,-1 0-353,0 0 0,6 6-443,0 0 0,8 2-2072,-2-2 2608,-5-4 1,9 15-749,-4-5 0,4 4-81,2 2 1,2 10-822,4 9 1,3 7-558,3 11 0,4 10-121,-4 8 0,-2 8 524,2 10 1,-9-38 0,-2 2 449,3 2 0,-2 1 1,0 1-1,-2-1-229,1 3 1,-2 0 0,1-1 0,0 0 391,0 0 0,0 1 0,0-2 0,0 0 128,0-4 0,0-1 0,0 45 243,0-8 1,7-1-260,-1-11 1,0 0 56,-6-7 0,6-9 110,0-8 0,0-17 132,-6-13 37,0-5 17,0-10 517,0-2-590,0-8 0,0-2-199,0-4 373,0 4 237,0-6-551,0 8 0,8-6 939,4 0 1,4-6-16,3 6 0,7-9 24,4 3 0,5 2 141,1-2 0,11 6 229,7-6 1,9 0-227,10-7 1,10 7-238,8 0 1,-36 6-1,2 0-313,8-3 1,3 0-1,9-3 1,2-1-479,11 1 1,3 0-1,3-3 1,2 0-63,-28 6 0,1 2 0,1-2 0,2-1 1,1 0-1,0 0-3,4 1 1,1 2-1,-2-1 1,-3-1 0,0 1-1,-2 0-12,29-1 0,-3 0 0,-7 0 1,-2 0-67,-7 0 1,-2 0 0,-9 0 0,-2 2 15,-12 0 1,-1 1 0,-3-1 0,-3 0 31,28 1 1,2-8-118,-2 2 1,2 2 92,4-3 0,-6 9-34,-12-2 0,-6-2-81,-12 2 0,-7 0 10,-12 6 1,3 0-47,-9 0 0,0 0-185,-5 0 0,5 2 48,0 4 1,1-4-251,-7 4 22,0 4 0,-6-6-430,0 9-349,-8-9 878,4 4 0,-14-10-21,0-4 0,-6 2-178,6-9 1,-8 7 279,2-6 0,2 2-290,-2-2 1,5-2-775,-5 8 937,8-8 1,-10 9 370,8-7 1,0 6 31,6-6-1986,0 8 391,0-12-218,0 6 1175,0-9 0,-6 1 582,0 0 1,0 0-274,6 0 1,0-1-493,0 1 1,0-2 105,0-5 1,-2-3 843,-4-8 0,4-3-26,-5-3 0,-1-7 13,2-12 0,-2-10-47,2-8 1,4-16-407,-4-2 0,5 44 0,0-1 221,0-4 0,2 0 0,2-1 1,0-1 60,0-4 1,0 0-1,4 1 1,0 0 79,0 2 0,-2 1 0,0 6 1,-1 2 4,2-33 1,2 14 58,-2 23 1,0 9 141,-6 9-520,-8 16 1143,-2-2-424,-9 16 919,1 0 1,0 0-266,0 0 0,-2 0 262,-5 0 0,5 0 21,-4 0 0,1 2-224,-1 4 0,0-4 164,-13 4 1,3 2-492,-15-2 0,-1 2 192,-11-2 1,-6 2-984,-12 4 1,-14 5-88,39-11 0,-1 0 1,-8-1-1,-2 0 64,-7 1 1,-2 0-1,-9-1 1,-4 0-28,-6 1 0,-2 0 1,-3 0-1,-1-2 91,-1 0 0,0-2 0,31-1 1,-1 0-1,0 0-21,0 0 1,-1 2 0,0-1 0,-2-1 0,-1 0 0,0 1 9,-3-1 0,1 1 0,-2 1 0,-2 0 0,0 0 0,-1 1-26,-5 1 0,-1 2 1,-1-1-1,-2 0 1,0 0-1,0 0 3,-1 0 0,0 0 0,0 1 1,3 0-1,0 1 0,1 1-15,2-1 0,2 0 0,2 0 0,-24 2 0,5-2-4,7-1 0,4-1 1,16-4-1,6 2-52,-30 8 1,34-6-123,39 6 1,20 0-2048,16 6 1,16 11 927,15 7 1,30 9 930,-24-18 1,5 0-1,10 3 1,4-1 350,7 4 0,2 1 0,2 2 0,2 3 0,1 7 0,0-1 0</inkml:trace>
  <inkml:trace contextRef="#ctx0" brushRef="#br0" timeOffset="1">4283 16956 24373,'-12'-12'-6104,"0"0"2501,8 8 3339,-12-4 0,5 2 519,-7 0 0,6-1 423,0 7-42,0 0 1,-6-6-380,-1 0 1,7 0-378,0 6 1,6 0 877,-6 0 1,6 0 627,-6 0-892,8 0 1,-13 2 109,5 4 0,2 4-231,-2 9 0,0 1-479,-6 4 1,-3-1 446,-3 7 0,2-2-67,-9 3 0,7 3-228,-6-4 0,1 5 64,-1 1 1,-11 7-63,5-1 0,-5 3-244,5-2 0,0 3 159,-1 9 1,-3 8-29,3 4 1,-1-5-194,13-1 1,-5 2 7,6-2 1,-7 8 1,7-3 0,-2-1-149,1 2 1,5 0 30,-4 6 1,-2 0 56,1 0 0,1-2 59,6-5 1,1-3 0,5-8 1,4-8-68,8-5 1,-2-9 147,-4-3 0,4-6-16,-4 7 1,4-1 14,2 6 0,-2 1 27,-4-1 1,4 9-37,-4 4 0,4 3 78,2 3 1,2-6-160,4-1 1,4-5 16,8 5 0,0-1-85,1 2 0,5-5 53,0-7 1,1-1-16,-7 1 1,6-1-13,0 0 0,3-5 109,-3-1 1,-2-1 121,9 1 1,-7 2 102,6-7 1,-5-1 305,5-6 0,0 0 198,7 1 1,-7-3 43,1-4 0,1 2 154,11-8 0,-5 6-21,5-5 0,1 5-188,-1-6 1,-1 6 62,-5-6 0,-7 6-307,0-6 1,-1 6-1,1-6 0,-4 3-278,-7-3 1,-1-2-148,0 8 0,-8-6-755,-4 6 1,2-6-360,-1 6 1,-1-6 229,-6 7 0,0-7 1139,0 6 0,-17 0 0,-3 6 0</inkml:trace>
  <inkml:trace contextRef="#ctx0" brushRef="#br0" timeOffset="2">3098 20329 20809,'-18'-18'-7166,"8"0"8402,4-1-1835,-4 1 1,8 0 629,-4 0 1,12 6 733,6-1 1,-2 7 79,2-6 1,7 6-330,5-6 0,8 8-567,-1-2 0,11 4 669,7 2 0,5 0 47,7 0 0,4-2-55,8-4 1,6 4-299,0-4 1,12 2-453,-6-3 0,6-3-211,-12-8 1,-2 0 250,-10 0 0,0 5 12,-13 1 0,-5 2 259,-19-2 271,-3 4-1,-17 8-219,-2 0 0,-22 0-150,-4 0 1,-5 0 24,5 0 0,0 0-173,0 0 0,-7 0 44,1 0 0,-6 0-67,5 0 1,-7-6-259,2 0 1,-3-2-68,3 2 0,-5 4 350,5-5 0,-6 5-148,-7 2 0,-2-2 94,-3-4 1,-5 4-123,5-4 1,1-2-43,-2 2 1,9 0-241,-3 6 0,13-6 531,6 0 0,3 0 1,3 6-1</inkml:trace>
  <inkml:trace contextRef="#ctx0" brushRef="#br0" timeOffset="3">3007 16956 25641,'0'-18'-4842,"0"0"3307,0-1 0,0 7 630,0 0 706,0 8 0,2-4 1320,4 8 0,5 0-737,7 0 0,0 0 69,0 0 0,0 0-404,1 0 0,5 2 358,0 4 1,11-4 5,1 4 1,3-4 83,9-2 0,1 0-61,6 0 1,1 0-636,5 0 1,-4-8 333,3-4 0,-3-4 162,-2-3 0,2-1 2,3-4 0,-11 4 249,0-5 0,-9-1-29,-4 2 1,-5-1 292,-1 7 222,-16 8-415,3 2 1,-19 8-768,-5 0 1,3 2 296,-8 4 1,8 4-655,-2 8 0,-2 3-121,2 3 0,0-2-225,6 9 1,0-7-28,0 6 1,0 1-126,0 5 0,0 1-16,0-1 1,6 1 332,0-1 0,2 3-456,-2 3 1,-2-10 745,8 5 0,-8-7-52,3 1 1,-3 1 317,2-8 0,-4 1 161,4-7-145,-4 0 187,-10 0 947,-2-7 1,-9-3 162,1-8 1,2-2-560,4-4 1,-4 2-328,3-9 0,-3 1-130,-2-6 0,-2 6-160,-5 0 0,5 2 365,-4-3 1,-4-3-125,-3 4 1,-3 2-516,-3-2 1,-1 0-236,-5-7 0,3 1 557,-9 0 0,3 0 157,-3-1 1,-4-1 151,5-4 1,-3 4-192,3-5 0,-3-1-312,8 2 0,3-1 22,9 7 1,5 6-94,8 0-591,0 0 10,8 2 1,10 12-1208,12 16 1,4 18 1782,2 19 1,8 24 0,3 14 0</inkml:trace>
  <inkml:trace contextRef="#ctx0" brushRef="#br0" timeOffset="4">4083 20694 23027,'0'-10'-8511,"0"2"6893,0-1 1539,0 7 151,0-6 45,0 8 1418,0 0-1024,8 0 0,2 0-366,8 0 0,0 0 580,1 0 1,7 0-14,4 0 0,5 0-31,1 0 1,9 0-32,3 0 1,5 0 15,2 0 0,1 6-847,5 0 0,-4 7 103,4-7 1,1 8-115,-1-2 1,8-2 78,-2 2 1,-2-6-56,1 7 1,1-7 115,6 6 1,0-8 117,0 2 1,-6-4-55,0-2 0,-1 0 124,7 0 0,-2 0-17,-4 0 0,2 0 134,-8 0 1,8 2-168,-3 4 1,-3-4 18,-2 4 1,4-4-52,2-2 0,-1 0 17,7 0 0,-6 0-54,6 0 0,0 0 45,-6 0 1,6 2-45,6 4 1,-11-4-52,5 4 0,-4 4-28,4 3 1,2 1-91,4-2 1,-2 4 21,8-4 0,-2-2-12,2 3 1,-2-9 84,-4 2 0,-10-4 14,4-2 1,-4-2 203,4-4 1,2-13 247,4-11 0,-2 2 146,8-3 0,0 1 2,6-7 0,2 3-38,4 4 1,-6-3-41,0 9 0,-1 6-209,-11 6 1,2 7-129,-3-1 0,-3-2-40,4 2 0,4 0-362,2 6 0,7 0-96,5 0 1,-6 0 40,0 0 1,-14 0 40,-10 0 0,-8 0 22,1 0 0,-1 2 56,2 4 1,-2-2-28,7 8 1,-5 1-124,6 5 1,-2 0-121,2 0 0,1-6 286,-7 1 1,6-9 106,-6 2 1,6-4 234,-7-2 1,1 0-112,-6 0 1,0 0 187,-1 0 0,-1 2-162,-5 4 1,3-2-137,-8 8 0,7 0-20,-1 6 1,-5 1-205,-1-1 0,3 0 2,3 0 0,4 1-45,1-1 0,-1-6 126,-4 0 0,1-6-33,-7 6 0,5-8 490,-5 3 0,-9-5-15,-9-2 1,-5 0 270,-2 0 0,0 0-78,1 0 0,-1 0-102,0 0 0,2 6-252,5 0 1,-3 0 2080,8-6 1,-7 0-2046,1 0 1,-2 0 115,2 0 273,-3 0-456,5 0 0,-16-2 965,-4-4-826,-4 4-490,-2-15 1,0 13-493,0-8 1,0 6-139,0-6 1,-6 6-27,0-6 0,-2 8 369,2-2-1297,4-4-1007,-6-1 1925,0-7 0,6 0 535,-4 0 0,4 6 313,2-1 0,-2 1-122,-5-6 1,5-2 72,-4-5 1,4 5-380,2-4 1,0-5 325,0-1 1,-6-4 210,0-3 1,0-1-11,6-5 1,0-3 25,0-9 0,0-2-9,0-4 1,0-1 205,0-5 1,0-6-70,0 0 0,6 6-46,0-6 0,0 12-37,-6 1 0,0 3 60,0 2 1,0 11-77,0 7 1,-2 7-180,-4 5 0,4 11-590,-4-4 170,-4 4 507,8-4-316,-14-1 581,14 9-35,-14-6 1,5 14 453,-7-4 0,0-2 140,0 2 0,-2 0 164,-5 6 1,-3 0 306,-9 0 0,-1 0-355,-5 0 1,3 6 277,-9 0 0,-7 6-252,-11-6 1,-4 0 8,-2-6 0,0 0-677,0 0 1,-4 0 108,-8 0 1,6 0-492,-12 0 1,2-6 112,-8 0 1,44 3 0,-2 0-7,-2 2 0,-1 2 0,-1-1 0,1 0-251,0 0 1,0 0 0,0 0 0,-1 0 175,-2 0 0,0 0 1,-5 0-1,0 0 46,2 0 1,1 0 0,1 0 0,0 0 9,4 0 0,1 0 0,0 0 1,1 0 52,-2 0 0,0 0 0,0 0 0,-1 0-24,-2 0 0,0 0 0,5 0 0,1 0 221,-49 0 0,1 0-178,49 0 1,-1 0-1,-2 0 1,0 0 34,3 0 1,-1 0 0,-5 0 0,1 2-11,4 1 1,0 0-1,-2-1 1,1 0 27,1 4 0,0 0 0,-1-3 0,-1-2-127,2 2 1,1 0 0,-46-1 166,15-2 1,0 0-198,-6 0 1,2-6 65,4 0 0,2 0-185,4 6 0,-4 0 146,-8 0 0,-6 0-20,-1 0 0,47 3 0,-1 0 66,-45 3 1,45 0 0,-1 0 2,1-2 0,0-2 0,-3 2 0,-1-1-7,1-3 0,1 0 0,-50 0 5,19 0 0,4 0 159,8 0 1,-4 0-131,5 0 0,-3 0-22,14 0 1,-2 0-27,2 0 1,-1-7-155,-5 1 0,-4 0-38,4 6 1,-6 0 63,-6 0 1,-4 2 112,-8 4 1,2 3 103,4 3 0,-2 2 96,8-8 1,2 6-105,10-6 1,6 0 365,13-6 0,1 0-372,4 0 1,3 0 146,-9 0 1,9 0-222,-3 0 0,5-2-58,1-4 0,1 4-184,-1-4 0,1 12 538,0 6 0,-3 4-231,-3 3 0,3-1 169,-3 0 1,3-8-83,3-4 1,5 3 10,1-3 0,8 0-86,-3-6 0,11 0-24,2 0-68,8 0 0,-10 2-503,8 4-327,0-4 320,6 14 0,0-12-859,0 8 426,0-8 1,0 6-872,0-4 1435,0-4 0,0 15-165,0-5 0,0 4-223,0 2 1,6 9-64,0 3 0,8 13 356,-2 5 0,4 5 233,3 2 0,-7-3 94,0-3 0,0 1 160,6-7 1,-6 2-193,0-3 1,-7-3 392,1 3 0,-2-3-192,2-3 1,-4 1 137,4-1 0,-2-2-12,2-3 0,-2-5-358,8-8 1,-6 1-152,6-1 1,1-8 731,5-4 0,6 2 8,0-2 1,9 0 62,-3-6 1,-1 8-453,1 5 187,0 11 1,15 4 0,1 9 0</inkml:trace>
  <inkml:trace contextRef="#ctx0" brushRef="#br0" timeOffset="5">10553 20639 24978,'-12'-6'-2175,"0"0"0,8-2-3745,-2 2 4601,-5 4 2694,9-15-2660,-6 15 711,8-14 1,2 14 1150,4-4 0,13 4-475,11 2 1,6 0 399,7 0 0,4 0 595,7 0 1,3 0-264,4 0 1,-3 0-650,9 0 1,2 2 829,10 4 0,-8-4 22,8 4 0,-10-4-937,4-2 1,-2 0-155,-11 0 1,1 0 46,-6 0 0,-9 0-6,-3 0 0,-13 0 143,-5 0-104,-5 0 249,-10 0 1,-4-6-1005,-12 0 1,2 0-751,-8 6 1492,0 0 0,-13 0 6,1 0 1,-8-6-227,1 0 0,-11 0 101,-7 6 0,-6-6-121,-5 0 0,-7-2 149,-12 2 1,-2 2 794,-4-9 1,-4 7 112,4-6 0,-6 8-938,-7-2 1,-1 6 108,47 2 0,1 2 0,-48 6 298,7 8 0,5 1-23,8-1 1,17-6 312,19 0 150,21 0-643,6 7 1,24-9-656,4-4 0,6 2 291,6-2 0,11 0 165,7-6 0,17 0-61,2 0 0,10-2-18,8-4 0,10-4 141,8-8 0,-2 1-83,-10 5 1,-2-4 255,-4 4 1,-6-2 690,0 2 1,-10 3-543,-15 9 0,-3-6 90,-9 0-58,-7 0-178,-11 6 1,-12 0-40,-12 0 0,2-6-780,-8 0 1,0 0 447,-7 6 1,1-6-319,0 0 0,-8 0 437,-5 6 0,-3 0-38,-3 0 1,-1 0 50,-5 0 0,-3 2 98,-9 4 0,7-4 79,-1 4 0,6 4 760,-5 2 1,1-2-551,-1 3 1,5-1-47,13 6 0,3 0-790,9 0 1,4 9 37,8 3 0,16 5 0,18 1 0</inkml:trace>
  <inkml:trace contextRef="#ctx0" brushRef="#br0" timeOffset="6">11355 20493 20756,'-28'-18'-3513,"1"0"2089,9 0 1,8-1 271,4 1 1,4 6 519,2 0 239,0 8 284,0-4-200,0 8 232,0 0 688,0 8-642,0 2 1,16 0-1,4-2 1</inkml:trace>
  <inkml:trace contextRef="#ctx0" brushRef="#br0" timeOffset="7">11246 20457 24177,'-2'-21'-2996,"-4"-3"1,-3-4 1016,-3-9 0,-2 9 916,8 4 0,0 9 773,6 3 1,2 10 1261,4 2 0,4 8-989,8 11 0,17 7 1,3 2-1</inkml:trace>
  <inkml:trace contextRef="#ctx0" brushRef="#br0" timeOffset="8">11154 20366 23625,'11'-27'-3265,"-3"7"1426,-8-4 1,8 3 1601,4 3 626,4 8 0,10 2 1,3 8-1</inkml:trace>
  <inkml:trace contextRef="#ctx0" brushRef="#br0" timeOffset="9">11428 20329 14542,'-37'-18'-1122,"7"0"873,0-1 0,13 9-1466,-1 4 1389,4 4 0,-2 10 422,4 4 0,4 5-328,8 1 1,0 2-340,0 4 399,8-3 1,2 13 0,8-5 0</inkml:trace>
  <inkml:trace contextRef="#ctx0" brushRef="#br0" timeOffset="10">11391 20493 20075,'-18'-8'-1932,"0"-2"1232,0-8 0,2 0-442,3-1-517,5 9-454,8-6 1315,0 14 630,0-6 0,2 10-700,4 4 399,-4-4 293,7 14-132,-9-6 535,8 9-639,-6-1 380,6 0 0,-8 8 0,0 3 0</inkml:trace>
  <inkml:trace contextRef="#ctx0" brushRef="#br0" timeOffset="11">10972 20858 18137,'-36'-55'-5467,"7"11"3355,5 7 1731,4 9 1,26 18 606,12 4 1,13 20-1,5 6 1</inkml:trace>
  <inkml:trace contextRef="#ctx0" brushRef="#br0" timeOffset="12">11009 20493 22037,'0'-18'-5833,"0"6"5018,0 0 0,0 6-60,0-7 279,0 9 347,0-12 0,8 14 832,4-4 1,-2 6-619,2 6 1,-6 2-363,6 4 0,1 13 1,5-5-1</inkml:trace>
  <inkml:trace contextRef="#ctx0" brushRef="#br0" timeOffset="13">11082 20603 25160,'-2'-21'-3271,"-5"-3"1,-1 2-679,-4-9 2152,-4 9 1086,14-4 1,-4 16 669,12 4 0,-2 4 553,8 2 1,2 0-275,11 0 1,-5 2-367,4 4 0,5-4 1,-1 6-1</inkml:trace>
  <inkml:trace contextRef="#ctx0" brushRef="#br0" timeOffset="14">11209 20584 25216,'0'-20'-3797,"0"-4"1,0 4 883,0-5 2213,0 5 514,0 2 1,8 8 784,4 4 1,5 4-276,1 2-288,0 0 0,8 8 1,3 2-1</inkml:trace>
  <inkml:trace contextRef="#ctx0" brushRef="#br0" timeOffset="15">11391 20621 23069,'-12'-8'-5681,"0"-4"3118,0-5 1002,2-1 1059,2 8 1,16 2 1498,4 8-940,4 8 1,11 2 0,1 8 0</inkml:trace>
  <inkml:trace contextRef="#ctx0" brushRef="#br0" timeOffset="16">11355 20694 20532,'-18'-14'-1704,"0"-5"0,5-3 431,1 4 0,2 6-302,-2 0 1144,4 7 1,8-1 740,0 12 0,0 5-999,0 7 605,0 0 0,0 8 1,0 3-1</inkml:trace>
  <inkml:trace contextRef="#ctx0" brushRef="#br0" timeOffset="17">13870 16537 26747,'10'-18'-1084,"7"-1"1,-7 1-1</inkml:trace>
  <inkml:trace contextRef="#ctx0" brushRef="#br0" timeOffset="18">13761 16409 26292,'-10'-12'-9831,"4"0"4862,4 8 4962,-7-12 0,-1 14 0,-8-7 0</inkml:trace>
  <inkml:trace contextRef="#ctx0" brushRef="#br0" timeOffset="19">13870 16227 26050,'-10'0'-4332,"-6"-8"2205,14 6-298,-6-6 1806,8 8 1,0 2-113,0 4 1,-2-4 1914,-4 4-835,4-4 0,-9-2-238,5 0 1,2 0-30,-8 0 0,6 0 470,-6 0 0,2-2-90,-2-4 1,-5 2-117,5-8 1,-6 7 448,-6-1 1,4-2-827,-5 2 0,-1-6-125,2 6 1,-9-6-87,3 6 1,-5-2 69,-1 2 1,0 4 74,-1-5 1,1 5 419,-1 2 1,-5-6 11,-1 0 1,-1 0-148,1 6 0,3 0 74,-9 0 0,0 2 168,-5 4 1,1-4-62,4 4 0,-3-4-103,3-2 0,-4 0-103,-1 0 1,5 0-92,1 0 0,7 0 122,-1 0 0,-3 0-125,2 0 0,-5 0-36,5 0 0,1 0-134,5 0 0,1 0 51,-1 0 1,7 0 18,0 0 1,-1 0 39,-5 0 1,6 0-12,-1 0 0,1 0-7,-7 0 1,-7 0 4,-5 0 1,3 0 77,-3 0 0,0 0-61,-5 0 0,-1 0-22,0 0 1,1 0 22,-1 0 1,0-6-54,1 0 1,-3-6-76,-4 6 0,11-8-83,-5 2 0,4 2 20,-3-3 0,-3 1-44,-4-6 1,2 2 28,-7 4 0,-3-3 88,-10 9 1,-4-2-7,-8 2 1,7 4 194,6-4 0,5 4-90,6 2 0,-4 0 184,4 0 0,-4 6 31,-2 0 1,0 0-26,0-6 1,-1 0-91,-5 0 0,4 0-36,-4 0 1,4 0-61,2 0 0,-2-2 167,-4-4 0,4 4-259,-4-4 0,-2 4 134,2 2 0,-8 0-123,2 0 0,-4 0 46,-2 0 0,-1 6 99,1 0 1,-2 0-42,-4-6 0,6 0-49,0 0 0,0 0 64,6 0 0,-13 0 11,-5 0 1,4 0-54,2 0 0,10 0-13,1 0 0,3 0 15,-2 0 0,4-2-116,8-4 0,-1 4 19,-5-4 0,-2 4 69,-4 2 1,1 0 0,6 0 1,1 0 17,-9 0 1,-5 2 19,-6 4 1,0-2 56,6 8 1,2-1 32,4 1 0,-8 4 89,7-4 1,-1-2-26,8 2 0,2-6-63,-8 7 0,2-9-63,-2 2 1,4-2 3,8 2 1,0-4-52,1 4 1,-7-4-84,0-2 1,-2 2-6,2 4 0,6-4-25,0 4 0,2-4 13,10-2 1,0 0 10,7 0 0,7 0 37,5 0 0,3 0-2,3 0 0,-1 0-19,1 0 1,7 0 47,5 0-101,-4 0 14,8 0 18,-7 0-50,17 0 0,0 2 199,4 4-383,4 4 0,-6 9-244,8-1 1,0 6-330,0 1 0,0 1 97,0-2 1,2 2-78,4 5 1,4 3-327,8-3 1,-4 3 136,5 3 0,-5-1-193,10 1 0,-2 1 538,3 5 1,-5 3 139,4 9 0,3-7 243,-3 1 0,2 0-83,-2 5 0,-3-3 164,3 4 0,-4-11 334,-1 11 0,-1-12-88,0-1 1,0-3-4,0-3 1,-1 1-50,-5-1 0,2-8 104,-8-3 0,6-5 47,-6-2-33,8 0 0,-10-1 762,9-5-561,-9-4 0,6-8 2281,-4 0-1400,-4 0 1,8 0-19,-4 0 1,4 0-23,8 0 0,1 0-74,-1 0 0,10 0 23,9 0 1,1 0-89,11 0 1,-1 0-271,7 0 1,2 0-683,4 0 1,1 8-264,5 4 1,-2 4-33,-4 3 0,-1 1-19,13 4 0,-10-4-10,10 5 0,2-3 19,4 2 0,8-3 64,-2 3 0,-4-4 37,-2-2 0,4 1 46,2-1 0,6-2 170,7-4 0,-3 2 115,-44-10 1,1-2 0,45 5 165,6-7 1,-1 0-63,1 0 0,-49 0 1,-1 0-19,51 0 1,-52 0 0,1 0-17,50 0 0,-47-3 0,0-1-37,-5 2 1,1-2-1,3-2 1,-1 0 40,43 0 1,-45 2 0,0 0-37,45-2 1,-43 5-1,-1 0-1,44-5 1,5 4-85,-17 2 0,4 0-61,2 0 1,-39 0 0,1 0-22,2 0 1,0 0 0,2 0 0,1 0-1,0 0 0,0 0 0,1 0 0,1 0-31,3 0 0,2 0 1,5 0-1,1 0-4,2 0 0,0 0 0,-2 0 0,0 0 14,-4 0 0,0 0 0,0-3 0,1 0 14,-1 0 1,0 0 0,3-1 0,0 2 11,-4 1 1,1 2 0,5-2 0,0 0 79,1-2 0,0-1 0,3-3 0,2-2-9,4-2 1,0-2 0,-5 1 0,-2 2 20,-5 3 0,-1 2 1,-5-3-1,-2 1-47,-10 4 1,-1 0 0,3-1 0,0 0-7,-3 1 1,1 0-1,1 1 1,1 0 38,1-4 1,0 0 0,46 0 8,-4-6 0,-4 8-33,-2-2 1,5 3-43,-5 3 1,-4 3-250,-14 3 0,6-2 53,0 8 1,0-6 12,-6 6 0,-9-8 90,-3 2 0,-4-4 26,-3-2 1,1 0 2,0 0 1,-9 0 36,-3 0 0,-5 2-68,-1 4 0,-1-4 55,1 4 0,-1-4 146,1-2 1,-1 0 29,1 0 0,-1 0-41,0 0 1,-7 0-69,-5 0 0,-2 0-19,3 0 1,-5 0-9,4 0 0,-1 0 104,1 0 1,-2 0 12,9 0 1,-1 0-83,6 0 0,-5 0-71,-1 0 37,-8 0-14,5 0 305,-17 0 481,-2 0-313,-8 0-53,-8 0-491,-2-8-1005,-9-2 444,1-8 0,8 6-290,4 0 0,2 6-1368,-2-7 13,4 9-104,-6-12 1121,8 6 1,0-2 343,0 0 0,2 8 1315,4-2 1,-4 2-10,4-3 1196,-4 5-763,6-6 1,-4 2 805,8 0-511,-8 0 1,11 4 1529,-9-4-758,8 4-1641,-4-14 1,8 8 492,0-4 1,-5-5-787,-1 5 1,0-4 52,6-2 0,0-1 226,1 1 1,-7-6-639,0 0 1,0-3-36,6 3 1,0 2 297,1-9 1,-3 7-311,-4-6 0,2 5-260,-8-5 0,6 0 231,-6-7 0,3 7 9,-3-1 0,-4-5 25,4-7 1,-4-5 80,-2 5 0,-8-1-311,-4 1 1,-5 2-99,-1-7 1,0 5 144,0-5 1,-7 9 289,1 3 1,2-1-6,10 7 1,-5-5-217,5-1 1,2 2 222,-2 3 0,8-3 80,-2 3 0,-2-3 315,2-3 1,0 7 77,6 0 0,0 5 139,0-5 1,0 8-202,0-3 1,0 11 124,0 2 205,0 8-533,0-4 119,0 8 1734,0 0-87,0 8-2023,0-6 0,0 8 83,0-4 0,2 6-826,4 13 1069,12 3 0,10 25 0,9 3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680"/>
    </inkml:context>
    <inkml:brush xml:id="br0">
      <inkml:brushProperty name="height" value="0.053" units="cm"/>
      <inkml:brushProperty name="color" value="#FF0000"/>
    </inkml:brush>
  </inkml:definitions>
  <inkml:trace contextRef="#ctx0" brushRef="#br0">10535 19636 22773,'-18'-18'-8640,"-7"0"7361,1 0 1,6 7 1249,6 5 154,8 4 0,-5 2 1,9 0-1</inkml:trace>
  <inkml:trace contextRef="#ctx0" brushRef="#br0" timeOffset="1">10863 19345 25455,'-6'-21'-4033,"0"-3"0,-8 4 1877,1-5 1,-1 5 1770,2 2 0,-6 2 685,0 4 0,-3 1 65,-9 5 1,0 4 122,-7-4 1,-1 4 77,-5 2 1,-1 2-426,-5 4 1,-4-2 818,5 9 1,-3 1 500,2 10 0,-1-2 8,7 9 1,-3 1-396,9 11 1,-1 3-728,14 9 0,-7 8-316,7 4 0,2 12-528,9 6 1,-1 6 80,8 6 1,4-4-257,14 5 0,9-7-430,15-6 0,9-12-287,3-13 1,5-7 408,1-10 0,7-3 561,0-15 1,0-3 283,-7-10 1,7-4 404,0-8 1,6-4 410,-6-8 0,-1-8 477,-5-17 1,-8-5 75,-5-1 1,1-8-82,-7 3 1,3-5-495,-15-2 0,-2 1-301,-10-1 0,2 0-416,-8 1 1,1-5-246,-7 4 0,-11-10-470,-7 11 1,-6-3-465,-6 8 0,-11-1 278,5 7 0,-7 1 242,1 5 0,-5 3 251,-8 3 0,-1 5 171,-5 8 1,4 2 416,-4 3 1,1 5-137,5 8 1,6 0 390,19 0 0,6 2 719,11 4 1,7 4 377,12 9-1474,13 7 0,9 11 0,9 9 0</inkml:trace>
  <inkml:trace contextRef="#ctx0" brushRef="#br0" timeOffset="2">9860 19618 22380,'-36'-26'-7111,"2"5"5805,3-3 0,7 10 1337,12 2 1,4 0-912,8-7 797,0 1 0,18 0 1254,12 0 0,17-1-297,20 1 1,1 2-538,18 4 0,-1 6 418,6 12 1,4 14-617,-43-3 1,-1 3 0,-2 2-1,-1 2-25,7 5 0,0 3 0,-6 2 0,-1 3-52,1 2 0,-1 1 1,2 0-1,-1-1-94,0-2 1,0-1 0,-1-3-1,1 1-551,-3 0 0,-1-1 0,36 19-496,-8 3 1,-2-11-240,-11 5 1,-7-8 207,-10 1 0,-5-3 1110,-1-3 0,-7 7 0,-4-1 0,-5-1 0,-7-3 0</inkml:trace>
  <inkml:trace contextRef="#ctx0" brushRef="#br0" timeOffset="3">11628 19399 22677,'-36'-65'-7243,"1"13"5529,5 15 1,-4 19 2529,3 18 0,3 22 338,-2 15 1,-9 20-529,-10 3 1,-3 9-311,-3 4 0,-6-6-69,1 0 0,-9 0-76,2 6 0,-4 0 226,-2-1 1,36-31-1,-1 0-36,-2 0 1,1 3 0,2 2 0,1 1-383,-1-2 0,1 1 0,-18 39 21,17-18 0,1 0 0,14-13 0,11-7 0,16-6 0</inkml:trace>
  <inkml:trace contextRef="#ctx0" brushRef="#br0" timeOffset="4">10662 19800 23135,'-12'-34'-4862,"0"4"1,8-5 3707,-2 5 0,-2 1 772,2-1 1,-2 8 56,2-3 1,2 5 145,-9 2-185,9 0 79,-12 8 0,6 1-139,-8 9 0,-2 17 1579,-5 7 1,3 10-509,-8 9 0,1 12 27,-1 11 1,-3 7-61,9 6 0,8 11-307,10 7 0,4 6 5,2-6 1,16-5-263,8-7 0,11-15-824,7 3 0,-3-22-50,3-8 1,-1-21 597,1-16 1,-3-14 1300,3-10 1,3-19-283,-3-18 0,7-17-456,-6-20 1,-19 39-1,0-3-133,-2-7 0,-1-2 0,0 5 0,0-1-26,-2-3 1,-1 0 0,-4 3 0,-2 1 118,-2-1 1,-2 0 0,-3 5 0,-4 1-206,-4 2 1,-6 2-1,-19-26-1038,-21 11 0,-14 19 82,-10 23 1,-10 9 410,-14 22 0,10 21 1058,-4 20-605,51-15 0,1 3 0,-2 5 0,1 3 0,3 4 0,1 2 0,0 0 0,-1 1 0</inkml:trace>
  <inkml:trace contextRef="#ctx0" brushRef="#br0" timeOffset="5">12722 19855 24990,'-18'-8'-4145,"2"4"2406,3-8 1,3 8 771,4-2 192,4 4 0,-8 4 2359,4 4-1360,4-4 1,-14 12 171,4-8 0,3 2-511,3-2 0,-4 4 0,0 9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686"/>
    </inkml:context>
    <inkml:brush xml:id="br0">
      <inkml:brushProperty name="height" value="0.053" units="cm"/>
      <inkml:brushProperty name="color" value="#FF0000"/>
    </inkml:brush>
  </inkml:definitions>
  <inkml:trace contextRef="#ctx0" brushRef="#br0">2315 17868 24687,'-8'-25'-4629,"-5"1"0,3 0 3220,-2 6 0,8 5-359,-2 1 1194,4 8 0,4-4 1721,4 8 1,4 2-676,9 4 0,1 2-44,4 4 0,-2 3-617,9-9 0,1 2 1328,11-2 0,3-4-8,9 4 0,2-6 226,3-6 1,13 2-161,12-8 1,-4 2-964,-2-3 0,-2 5-11,2 8 1,-2 0-259,8 0 0,-8 6-341,2 1 1,-12 7-30,-6-2 1,-11 4-926,-1 2 1330,-17 1 0,5 3 0,-13-4 0,5-4 0</inkml:trace>
  <inkml:trace contextRef="#ctx0" brushRef="#br0" timeOffset="1">3026 17467 25196,'-19'-37'-8663,"3"7"7232,4-1 0,4 15 778,8-2-34,0 4 0,12 4 1853,12 4 1,7 4-631,17 2 0,1 0 25,6 0 1,5 0-483,1 0 0,8 6 948,-2 0 1,10 8-57,2-2 1,0 4-164,-6 2 1,-3 3-227,-3 3 1,2-4-1303,-8 5 0,-10-5 316,-15-2 0,-8 6-382,-9 1 0,-11-1-226,-8-6 1,-12 7 1207,-19-1 1,-9 8 147,-21-1 1,-6 3 191,-12 3 0,2 7-44,-8 5 1,6 12-206,36-28 0,1 0 1,-29 32-288,-2 2 0,10 0 0,-3 6 0,-3 0 0,-2 0 0</inkml:trace>
  <inkml:trace contextRef="#ctx0" brushRef="#br0" timeOffset="2">1896 20967 24525,'0'-18'-6794,"0"0"3850,0 0 1245,-9-1 1,5 1 1165,-8 0 1,6 6 537,-6 0 1,8 5 191,-2-5-303,-4 8-605,8-4 1,-4 8 1803,12 0 1,10 0 2,8 0 1,15 0 138,-3 0 1,15-2 158,3-4 1,11 2-327,14-8 1,4 6-236,8-6 0,-38 3 1,0-1-207,1-2 0,1 0 0,2 0 0,-1 2 80,-1 3 0,0 2 0,46-3-968,-4 8 0,-6 2-214,-6 4 0,-1 4-233,-5 8 0,-11 2-163,5 5 1,-18-3-829,0 8 1699,-13-7 0,3 11 0,-9-8 0,1-3 0,-1-7 0</inkml:trace>
  <inkml:trace contextRef="#ctx0" brushRef="#br0" timeOffset="3">3044 20511 24329,'-29'-18'-6276,"3"0"3717,8 0 3178,0 8 0,8-1-288,3 5-739,5 4 0,21-6 1297,11 8 1,13 0-737,11 0 1,7 0-507,0 0 1,8 0 882,-3 0 1,5 0-40,2 0 0,6 2 90,0 4 0,-2 5-140,-10 7 0,-4 0-184,-9 0 0,-1 2-1230,-4 5 1,-7-5 419,-11 4 1,-11 3-456,-8-3 0,-8 0 240,2-5 0,-8 5 399,-10 0 0,-2 9 416,-17-3 0,1 15-55,-6 9 1,-1 1 199,1 6 1,-7 4 9,1 1 0,-1-5 163,7-6 1,-1-9 827,1-9 1,-1-1-119,1 1 1,1-9-207,5-4 1,-2-5-260,7-7 0,1-4 889,6-8-1030,8 0 1,2-2-737,8-4 1,0-4-253,0-8 0,0-9-131,0-3 0,0-7-222,0-5 1,0-1 43,0-11 0,0 3-345,0-10 1,-9 4-118,-3 3 1,2-3 266,-2-4 1,0 4 753,-6-3 1,-1 3-30,1 2 0,0 3-123,0 3 1,2 6-8,3 13 1,3 12-129,4 12 1,2 8 433,-8 10 1,6 20 278,-6 29 1,-9 28 0,7-33 0,0 0 0</inkml:trace>
  <inkml:trace contextRef="#ctx0" brushRef="#br0" timeOffset="4">11610 16190 22223,'-53'17'319,"5"-5"1,-3-2-1412,9-4 0,7-4-4,11 4 1466,-4-4-501,15-2 0,-3-8-1020,16-4 0,8 2 1448,5-2 1,-3-1 147,2-5-745,0 0 233,-2 0 125,-2 8 0,-16 1-670,-4 9 1,-6 0 555,-7 0 0,5 2 1115,-4 5 1,-2-5-1195,1 4 0,-1-4-73,2-2 1,3 0 139,-3 0 1,10 0-57,2 0 11,0 0 0,1-2 48,5-4 1,4 2-372,2-9 1,10 3 753,9-2 1,7-4-33,10 4 0,3-11 183,3-1 1,5-2-28,8 1 0,5 5-87,1-4 1,4-2 6,2 1 1,0-1 407,12 2 0,12 3-247,6-3 1,-40 13 0,1 0-668,6-2 1,0 1 0,3 2-1,2 0 21,3-2 1,2 0 0,1 1-1,1 2-83,0-1 1,0 1 0,3 4-1,0 0-4,-2 2 0,-2 0 1,-11 2-1,-4 2-187,37 5 1,-24 12-398,-31 13 0,-1 3-395,-17 3 1,-6-9 30,-5-4 0,-9 3 355,2-3 1,2 0-59,-2-5 1,0-1 155,-6 0 0,2-6-84,4 0 0,-4 7 288,4 5 0,4 2 147,2-1 1,-2 5 457,3 13 0,-1 3 127,6 9 1,0 2-354,0 3 1,1-1 169,-1 8 1,-2 0-80,-4 6 0,2 0 210,-7 0 0,-1-1 54,-6 1 0,0 6 229,0 0 0,-2 0-53,-5-6 1,3 0 21,-8 0 1,8-2-22,-2-4 1,4-12-99,2-13 0,0-3-74,0-3 0,-2-5 306,-4-1 0,2-8-125,-8 3 1,-2-5 546,-11-2 0,3 6-128,-8 1 1,5-3 130,-5-10 0,2 4-37,-3-4 0,-5-1-96,-1 1 1,1-8-215,-7 2 0,-1-4-181,1-2 0,-13 0-379,1 0 0,-6 0-324,0 0 1,-3 0-144,-9 0 0,-12 0-120,0 0 1,-9 0 97,9 0 0,0 0 167,-6 0 1,-2 2 231,42 1 1,-1 0 0,-1-1 0,0 0 32,-44 10 1,45-9 0,-1 0 74,1 3 1,1 0 0,-49 1-34,3 5 1,6-8 26,6 2 0,2-4 81,4-2 0,20-2-117,5-4 0,13-4-287,11-9 1,3 1-387,9 0 0,6 6-121,0 0 0,8 6-392,-2-7 0,2 9-593,-2-2-551,4-4 652,-6 8 526,16-6 1444,2 8 0,8-6 373,0 0 0,0 0-7,1 6 1,-1 0-26,0 0 0,2 0-215,5 0 1,-3 0-145,8 0 0,9 8 0,7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691"/>
    </inkml:context>
    <inkml:brush xml:id="br0">
      <inkml:brushProperty name="height" value="0.053" units="cm"/>
      <inkml:brushProperty name="color" value="#FF0000"/>
    </inkml:brush>
  </inkml:definitions>
  <inkml:trace contextRef="#ctx0" brushRef="#br0">3572 22098 25242,'-18'-31'-4032,"0"1"1,6 2 1283,0-3 0,1-1 1402,-1 7 1,4-5 987,8 6 0,0-3 443,0 3 1,0 4 108,0-4-164,0 3-835,0 3 0,2 8 1232,4 4 1,4 4 869,9 2 1,1 2-485,4 4 0,-2 4-265,9 8 0,1 0-124,11 1 1,-3 5-73,9 0 0,8 1 154,9-7 0,7-6 250,6 0 0,12-8-567,-40-1 1,2 0-1,3-1 1,1-2-210,1 0 0,0 0 0,-3 0 1,-1 0 176,49 0 0,-6-6 197,-45 3 1,0 0 0,41-3 138,-2 6 0,-14-6 95,-10 0 1,0 0-281,6 6 0,-9-2-360,-3-4 52,-4 4 0,-5-12 0,1 7 0,2 3 0,3 2 0</inkml:trace>
  <inkml:trace contextRef="#ctx0" brushRef="#br0" timeOffset="1">3645 18889 24960,'-48'0'-883,"-1"0"1,11 0 570,1 0 0,9 0-27,10 0 465,7 0-278,3 0 1,10 0 91,4 0 0,7 0 62,11 0 1,4 0 63,9 0 0,7-6 132,5 0 1,6 0-142,5 6 1,5-7 48,8 1 0,10 0-122,8 6 1,10 0 35,-44 1 0,2-2 1,4-2-1,1-2 0,6-1 1,0 0-1,5-1 1,0 0-23,1 1 0,0 0 0,1-2 0,0-1-11,-7 3 0,0 0 1,-4 1-1,-1 0-97,-9-1 0,-2 0 1,47 2-215,-4-2 324,-4 4 0,0 2 0,5 0 0,3 0 0</inkml:trace>
  <inkml:trace contextRef="#ctx0" brushRef="#br0" timeOffset="2">10462 8551 26895,'-26'-18'-6202,"5"-5"3000,-3 5 2407,12 4 21,4 14-109,24 16 1,4 3 633,17 11 0,1 4 205,5-3 0,5 3-520,13 3 0,6-1 691,12 1 1,14-1 124,-40-17 1,3-2 0,10 2-1,2-1-56,6 1 1,4-2 0,10 1-1,2-1 89,6-1 0,3-2 0,-29-4 1,3 0-1,0-1 48,5-1 1,2 1 0,-1-2-1,0-2 1,0-1 0,0 1-114,2 1 1,0 1 0,0-2-1,4 0 1,0-1 0,0-1-11,2 1 0,0 0 0,1 1 0,4 0 0,2 1 0,1-1-25,4-1 0,1 0 0,-1 0 0,-3-1 0,-1 1 1,1-1-46,3 1 1,1 0 0,-1 0-1,0 2 1,0 0 0,1 1-68,0 0 1,1 1 0,1 1 0,-22-3 0,-1 1 0,2 0 0,-1-1-31,4 1 1,-1-1-1,1 0 1,0-1 0,-3 1-1,0-1 1,-1-1-1,2 2-18,1 0 1,0 0-1,1 0 1,0 0-1,0-1 1,1 1 0,1-2-1,-1 1-20,1 0 0,0 0 1,1-1-1,0 1 1,3-1-1,1 1 1,0-1-1,0 1 3,1-1 1,1 1 0,0 0 0,-1-1 0,-1-1 0,-1 0 0,1 0 0,0 0 9,2 0 1,1 1-1,1-1 1,0-1 0,0 0-1,1-1 1,0-1-1,1 1 12,4 1 1,1 0 0,0-1 0,0 0 0,-18 0 0,0 0 0,0-1 0,1 0 0,0 0 8,3 1 0,1-1 0,0 0 0,0-1 0,-1 1 1,16 0-1,-2 0 0,0 0 0,-1 0-3,0 0 0,0 0 0,-1 0 0,-1 0 0,-5 0 0,0 0 1,-2 0-1,1 0 1,-3 0 1,0 0 0,-1 0 0,0 0-1,-2 2 1,0 0 0,0 0 0,-1 1-13,-4-1 1,1 1 0,-2 0 0,1 1 0,-4-1 0,-1 1 0,1 1 0,-2-1 19,24 2 0,-1 0 0,0 0 0,1-1 0,0-2 1,0 1-14,-3 1 0,0-1 0,0-1 0,1 0 1,-1-2-1,0 2 12,1 0 1,-1 2-1,0-1 1,-7-2-1,0-1 1,-1 0-14,1 1 0,-1 0 0,-1 0 0,-4-1 0,-1-1 0,-1 1 0,-4-1 1,-1 0-1,-1 0 1,0 0-1,-1 0 1,-1 0 3,-2 0 0,-1 0 0,-1 0 1,27-3-1,-2-2 8,-6-1 1,-2 0-1,-6-2 1,-2-1-16,-2 0 1,-2 0-1,-4 0 1,-2 0 29,-1 0 1,-2 0-1,-12-3 1,-3-1-185,40-11 1,-16-6 10,-14 5 1,-9-7-385,-15 2 1,-11-5-201,-8-1 1,-1-1-428,-11 1 1,0-9-206,-6-3 1,-2 1 65,-4-2 0,2 1 126,-9-7 1,1-6 56,-6 0 1,6-9 163,0-3 0,2-2 33,-3-10 1,-1-7 491,8-5 1,0-2 35,6 2 0,-6-1 361,3 44 0,0-1 0,-3-1 0,0-1-12,3-7 0,0 0 0,-4 0 0,0 0-26,1 1 0,-1-1 0,0 0 0,-2 0-28,0 0 1,0 0 0,0-1 0,0-1 151,0 2 1,0 0 0,0 5 0,1 1-46,2 5 1,0 2 0,-8-36 159,8 2 1,0 4-141,6 8 1,0 10-171,0 15 1,0 7 35,0-1 0,0 5-201,0 7 1,0 4 88,0 7 1,-6 7 424,0 0 1,-15 8 696,3-2 1,-14 4 313,-5 2 0,-15 2 169,-15 4 0,-22-4-721,38 1 0,-1 0 0,-7 1 0,-2 0 81,-8-1 1,-2 0-1,-3 1 1,-2-2-25,-7-1 0,-4-2 0,-5 1 0,-2 0 15,-3 0 0,0 0 1,-5 0-1,1 0-239,4 0 1,0 0 0,-5 0 0,-1-2-444,0-1 1,0 0-1,28 2 1,0 0-1,0-1-91,2-2 0,0 0 0,0 0 0,-2 2 0,-2 1 0,2 0 16,4-1 0,1 0 0,-1 0 1,-2 1-1,-1 0 0,0 1-70,-3 0 0,-1 0 1,2 0-1,6 0 1,1 0-1,-1 0 58,0 0 0,-2 0 1,2 0-1,-32 0 0,-1 0-1,33 0 0,-1-1 1,0 2-1,-3 1 1,-1 1-1,-1 0-21,-6 1 1,-2 0 0,1 0-1,1 0 1,1-1 0,-1 0 3,-5 1 1,0 0 0,-1 0 0,2 0-1,-1-1 1,-1 1 3,-2-1 1,-1 1 0,-1 1 0,-3 0 0,0 1 0,-1-1 7,-3-1 1,-1 0 0,2 0 0,4 1 0,2 1 0,0-1-12,-1 1 1,-1 0 0,2 0 0,3 0 0,0 1-1,1-1-9,1 0 1,0 0 0,0 0 0,0 0 0,0 1 0,0 0 5,-4 1 1,-1 1 0,1-2-1,4 0 1,-1 0 0,0 0-9,-2 1 0,-2 0 0,1 0 1,-1-1-1,-1 0 0,0-1 15,-2 1 1,0-1-1,0 0 1,1-2 0,0 0-1,0 0 11,1 0 0,-1 0 0,2 0 0,7-2 0,1-1 0,2 0 4,2 1 0,1 0 0,1 0 0,2-1 0,0 0 1,1-1 5,0 0 0,0 0 1,0 0-1,-1 0 1,-1-1-1,-1 0-1,-2-1 0,-2 0 0,1 0 0,4 1 1,1 0-1,0-1 19,1-2 0,0 0 0,1 0 0,0 1 0,0 2 1,1-1-24,2-2 1,0-1-1,0 1 1,1 3-1,-1 0 1,0-1 11,-2 1 0,-1-1 0,2-1 0,-29-1 1,1 0-23,-3 1 1,0 0-1,1-3 1,1 0-34,1 3 0,0 0 0,2-4 0,1 0 2,8 0 1,2 2 0,8 0 0,2-1-16,7 0 1,1 0-1,2 1 1,2 0-9,1-1 1,0 0 0,-2-1 0,-1 0 27,0 3 0,0 2 0,1-2 0,0 2 5,5 1 1,1 2 0,2-1 0,1 0 20,-47 0 0,50 2 0,-1 2 26,0-2 0,1 2 0,2 3 0,0 0-8,-2-1 1,-1 0 0,2 5 0,1 0-152,-3 1 1,0 1-1,3 2 1,1 0 73,-2-3 0,3 0 1,-29 13-46,6-7 1,28-6-6,15 0-305,16-8 544,6 4-1357,8-8 2882,0 0-1516,8 0-264,-6 0 1,8 0-48,-4 0 0,2 3-207,4 3 1,4 6-442,-4 12 0,5 4-206,1 9 1,0 7 351,0 5 1,1 10-664,-1 2 1,-8 16-176,-4 2 0,-4 10 48,-2 8 0,-2 4 766,-1-46 1,0 0-1,-1 0 1,-2 1 128,-3 1 0,0 2 0,0 2 1,1 1 308,2 7 1,0 2 0,1 2-1,2 2-73,2 6 0,2 2 0,0 8 0,0 2 334,2 7 0,0 1 0,0-33 0,1 1 0,1 0 0,2 7 0,2 2 0</inkml:trace>
  <inkml:trace contextRef="#ctx0" brushRef="#br0" timeOffset="3">11938 11523 29489,'0'-12'-4916,"0"0"1,2 5 3408,4-5 0,6 6 2565,13-6 1,13 6 153,17-6 1,24 0-661,18-7 1,-33 10-1,4 0-821,6 0 0,4 0 0,12-4 0,4 0 429,-27 3 1,2-1 0,1 1-1,7 1 1,1-1 0,0 1-318,4-1 0,1-1 1,1 2-1,6 0 1,2 2-1,0 0 564,2-1 1,2 0 0,-1 0 0,4 1 0,-1 1 0,1 1-450,-2 0 1,0 1 0,1 1 0,-20 0 0,1 0-1,1 1 1,1-1 85,3 2 1,0-1 0,2 0 0,0 1 0,4 1 0,2-1-1,0 1 1,0-1-48,1 0 1,0-1-1,-1 0 1,1 1 0,0 1-1,-1 1 1,1 1 0,-2-1-65,-7 0 1,0 1-1,-1-1 1,0 1-1,-1 1 1,-1 1 0,1 0-1,-1 0 31,-2-1 0,0-1 0,0 1 0,0 1 0,23 2 0,-1 1 1,-1 0-211,-3-1 1,-2-1 0,-1 2-1,-3 2 1,-1 1 0,-2 0 182,-7-4 0,-3 0 1,0 0-1,-2 1 0,-1 1 1,-1-1-42,-2-1 0,-2 0 1,1 0-1,31 6 0,-2 1-110,-11-2 0,-2 2 0,1 2 0,-3 0 40,-12-3 0,-1 1 0,-1 2 0,-2 2-20,-7-2 0,-2 0 194,-1-1 0,-1-1 0,-3 1 0,-1 0 0,0-2 0,-2 0 0,45 19 0,-8 3 0</inkml:trace>
  <inkml:trace contextRef="#ctx0" brushRef="#br0" timeOffset="4">13050 11742 27834,'-34'-63'-4524,"3"-4"1,13 12 2579,12 7 1,8 9 1272,10 9 0,10 12 1726,21 12 0,16 3-644,20 3 0,-29 0 1,5 0-74,12 0 0,6 0 0,13 0 0,6 0-146,-20 1 0,4-1 0,1-1 0,4 1 1,2-1-1,2 0-130,8 0 0,3-2 1,0 1-1,5 2 1,1-1-1,1 0 234,-21 0 1,2-1 0,0 1 0,0-1 0,4 1 0,1 1 0,0 0 0,2-1 48,4 1 1,1 0-1,0 0 1,-1 0-1,-2 2 1,-1 0-1,0 0 1,0 0-93,1 1 1,-1-1-1,1 1 1,0 2 0,-1 0-1,0 1 1,0 1 0,0 1-330,1 0 1,-1 1 0,1 1-1,0-1 1,2 1 0,0-1-1,0 0 1,0 2-16,2 0 0,-1 2 1,0-1-1,-2 0 0,-5-1 1,-2-1-1,-1 0 0,1 0-71,-3 0 1,0 1-1,-1-1 1,0 1-1,20 4 1,-2 1-1,-2 0 162,-6 0 0,-3 0 0,1 1 0,-1-1 0,0 1 0,-1 0 0</inkml:trace>
  <inkml:trace contextRef="#ctx0" brushRef="#br0" timeOffset="5">13159 16901 27930,'13'-8'-1377,"-1"-4"0,-6-2-2621,6 2 3340,-8-4 0,10 12 1972,-8-9-1904,0 9 1250,2-12-967,-6 6 1,6-2-329,-8 0 0,0 6 17,0-7 1,0 1 440,0-6 1,-8 0-79,-4 0 1,-4-3-353,-2-3 0,-2 2 460,-5-9 1,3 3-293,-8-2 0,-7-5 610,-5 5 0,-11-5 48,-2-1 0,-7 6 528,-11-1 1,-14 3-405,-5-3 0,38 15 0,-1 0 4,1 3 0,-1 2 1,-3-1-1,0 1-21,1 4 1,-1 2-1,-1 0 1,0 2 25,-1 2 1,-1 2 0,-4 0 0,0 0 14,4 2 0,1 0 0,-2 2 0,2 2-47,5 4 0,1 3 1,-1 0-1,1 2-102,-1 4 0,0 3 0,-2-1 0,1 2-94,1 3 1,0 1 0,2 2-1,1 1-101,6-1 1,1 0 0,-36 33-183,8-2 1,10 12-276,15 12 0,13 4-127,17 2 0,12-39 1,2 2 75,3 0 0,2 1 0,0 5 0,2 0 14,1-2 1,4-1 0,8 2 0,7-2 125,7-1 0,6-3 0,6-2 1,3-3-24,5 0 0,4-5 0,5-3 0,3-5 385,1-2 1,2-5-1,5-5 1,2-3-197,0-1 1,1-2 0,9-6-1,2-4 460,10 3 0,1-1 1,-6-6-1,0-2-119,5 0 0,0-2 1,-7-3-1,-2-2 361,1-5 1,-1-3-1,-5 0 1,0-2 84,-1-4 1,0-3 0,-5-3 0,-1-2-317,1-4 0,-2-3 1,-2-4-1,-2-1-86,-3-2 0,-3-1 0,-4-1 0,-2-2-154,0 1 0,-3-1 0,-11 4 0,-3-1-299,-1 1 1,-3-1-1,22-36 51,-15-6 1,-9 6-815,-21-6 1,-14 2-275,-16-2 0,-11-2 368,-13 8 0,-15-6 566,22 45 1,-3 1 0,1-1 0,-3 1 435,-5 1 0,-1 3 0,2 1 0,-1 1-101,-6-2 1,-1 3-1,0 5 1,-2 1 97,-3-2 0,-1 2 0,3 5 0,-1 3-1,-2 2 0,0 2 0,-1 0 0,-1 3 17,-1 7 0,0 2 0,-5 0 0,-1 0 40,-3 4 1,0 2-1,3 1 1,0 3 156,3 2 1,1 4 0,3 2 0,2 4-297,6 3 0,1 3 0,1 0 0,3 3 0,3 0 0,3 2 0,0 2 0,3 1 0,-37 37 0</inkml:trace>
  <inkml:trace contextRef="#ctx0" brushRef="#br0" timeOffset="6">12339 16610 26663,'6'-12'-7019,"0"-1"4869,0 1 2182,-6-6-438,9 0 0,1 0 979,8-1 1,0 7 252,0 0 0,3 0-274,3-6 0,0-7-469,13 1 1,-3-10 511,15-3 0,9-1 100,15-11 1,12-8-319,-34 25 1,2-3 0,5-4-1,3-1 114,8-2 1,2-1 0,2 2 0,2-1-170,3 0 0,2-1 0,-1 1 1,2-1-137,6-3 0,2 1 0,-3 1 0,0 1-132,0 2 1,-2 3-1,-13 8 1,-4 5 316,-11 8 1,-3 4-1,28-1-281,-14 7 0,-16 20-456,-9 5 0,-9 2-751,-3-8 1,-8 2 263,2-7 1,-3 5-1239,-3-6 1112,0 8 1,-8 2-2261,-4 8 2655,-4 9 0,-10 3 0,-2 11 0</inkml:trace>
  <inkml:trace contextRef="#ctx0" brushRef="#br0" timeOffset="7">15310 16081 24179,'18'-18'-2954,"-6"-7"1822,1 1 0,-7 0 443,6 6 1,-8-1 56,2 1 1,-2 0 345,2 0 1,-4-1 79,4 1 0,-12 6 339,-6 0 1,-12 0-478,-7-7 0,3 9 541,-2 4 1,-1-2 302,-5 2 1,-1 8 240,1 10 1,-1 13-244,1 5 1,-7 13-109,1 5 1,-1 11-58,7 2 0,8 6-449,3-7 0,7 1-235,6-6 1,4-1-431,8 1 1,16-14 26,8-5 1,19-12 9,11 1 0,9-13 837,10-6 132,0-4 0,8-18 0,2-4 0</inkml:trace>
  <inkml:trace contextRef="#ctx0" brushRef="#br0" timeOffset="8">15602 15388 16479,'0'-42'-4496,"0"-1"3910,0 9 0,0 17 292,0 17 0,6 19 45,0 17 1,6 19 159,-6 18 1,0 8 235,-6 10 1,6 6-455,0 0 0,-2-43 0,-2 0 93,-1 0 1,-2 1 0,1 0 0,0 0 224,0 2 0,0 1 1,0-4-1,0-1-61,0 45 1,2-19 636,4-25 1,-1-15 352,7-15-524,0-12 1,4-6 273,-4-12 0,2-12-311,-8-12 0,7-13 52,-7-5 1,2-7-646,-2-6 1,-2 2 140,8-8 0,-6 11-342,6 1 1,-2 8 327,3 11 0,-3 8-145,-4 3-26,-4 13 1,12 6 561,-8 12 1,2 4-81,-2 9 1,-2 7-136,8 4 1,1 5 156,5 1 0,0 1-7,0-1 1,2 1-55,5-1 1,3 0-297,9 1 1,-1-1 152,0 1 1,9-1-1033,4 1 1,-3-1 477,3 1 1,-7-7-56,7 0 1,-11-15 764,-1-3 1,-1-24 0,-7-9 0</inkml:trace>
  <inkml:trace contextRef="#ctx0" brushRef="#br0" timeOffset="9">16568 16336 23233,'-12'-24'-3143,"-1"0"1,9-1 1754,-2 7 1468,4 8 0,2 4 533,0 12 1,0-2-1183,0 8 0,2 0 511,4 7 1,2-7 143,5 0 0,5 0-666,0 6 0,0-2 832,7-3 0,1 1 161,-2-8 0,7 6-39,-7-6 1,6 0-439,-5-6 1,5-2 703,-6-4 1,7-12-226,-7-13 1,6-3-549,-5-2 1,-7-1-62,-6 1 0,-6-5-145,6 5 1,-10-3-225,-2 15 0,-10 6 473,-14 5 0,-5 9 355,-7-2 0,-3 12-115,-3 7 0,1 9 243,-7 2 0,7 7-33,-1-7 0,11 6 81,7-5 0,6 7-251,6-2 1,-2 5-179,8 1 1,1 3-541,12 3 0,11-3-513,12 3 1,13-3-1274,5-3 2233,13 1 0,12-1 0,10 1 0</inkml:trace>
  <inkml:trace contextRef="#ctx0" brushRef="#br0" timeOffset="10">17752 16190 21449,'-16'-54'-2749,"4"-1"1,-4 12 2326,4 13 0,-5 12 1420,-1 18 0,0 0-511,0 0 1,0 8-1131,-1 4 0,-1 10 345,-4 3 0,2 7 348,-9-2 0,9 5-256,-2 1 0,3 7 453,3-1 1,2 3-63,4-2 0,-2-5-551,7 5 1,1-5-354,6-1 0,9-7 287,3 0 0,12-7 290,6 1 1,7-4 121,5-2 1,7-7-102,12-5 0,-3-6 83,9-6 53,-16-13 1,18-17 0,-13-11 0</inkml:trace>
  <inkml:trace contextRef="#ctx0" brushRef="#br0" timeOffset="11">17916 15461 22762,'0'-36'-3594,"0"7"0,2 23 3439,5 24 1,3 19-267,8 24 1,-2 5 55,-4 13 0,4-4 24,-3 4 0,-3 7 278,2 5 0,-6-6-91,6 6 1,-2-6-564,2 0 1,5-6 238,-5-12 0,6-6 176,6-13 0,-4-9-194,5-9 0,-5-16 858,-2-1 0,9-17 0,1-7 0</inkml:trace>
  <inkml:trace contextRef="#ctx0" brushRef="#br0" timeOffset="12">18627 16099 24809,'0'-26'-7815,"0"-2"6512,0-1 1,-2 27 611,-4 20 1,-12 15 181,-12 9 1,-7-1 382,-5 7 1,1-5 285,-8 6 1,1-9 562,-7 3 1,9-5-823,3-1 0,7-9 1006,5-4 0,5-3-290,8-3 1,1-6 418,5 0-492,4-8-927,16 4 0,4-8 1112,13 0 1,3 0-387,9 0 0,7 0-204,5 0 0,9 6-62,3 0 0,6 0-251,-6-6 141,8 0 0,-5 9 0,9 1 1</inkml:trace>
  <inkml:trace contextRef="#ctx0" brushRef="#br0" timeOffset="13">19138 16318 21273,'-9'-47'-5367,"5"1"4648,-8 3 1,6 13 762,-6-1 0,6 9 215,-6 4 0,-2 8-231,-11 4 0,-3 4 194,-8 2 1,-7 0-241,0 0 0,-5 8-28,5 4 0,1 2 601,5-2 1,9 5-92,4-5 0,3-2-119,3 2 0,8 0-440,4 6 1,-2 1-371,2-1 0,2 0-233,10 0 1,4 7 231,8-1 0,11 2 159,7-1 0,3-3 121,9 8 1,1-7 235,5 1 0,1-2 201,0 2 0,-3-3 115,-3 3 1,2-6 436,-9-6 1,-1 5-110,-11-5 1,2-4 524,-7-2-643,-9-4-258,-8-2 1,-22 0-96,-4 0 1,-19 0-45,1 0 0,-13 0-301,1 0 0,-5 0 34,-2 0 1,3-6 141,3 0 1,-12-8 0,5 3 0</inkml:trace>
  <inkml:trace contextRef="#ctx0" brushRef="#br0" timeOffset="14">19575 16190 19710,'10'-46'-1986,"6"1"0,-8 27 2619,5 12 0,-5 20-1901,-8 16 1,6 11 470,0 2 1,0 5 411,-6-5 0,0 5 110,0-5 1,0-1 231,0-5 0,0-7-566,0 1 0,0-9 522,0 2 0,0-4-611,0-1 490,8-9 412,-6-2 1,14-16 203,-4-4 0,3-11-458,-3-1 0,4-8-7,-4 1 1,4-3 155,2-3 1,1 7 116,-1 0 1,-6 7 135,0-1 0,-8 4-225,2 2 1,-2 7 181,2 5-168,-3 4 1,5 4 66,-8 4 1,0 5 64,0 7 0,0 2-47,0 4 1,6-1-153,0 7 1,8-6-52,-2 7 1,-2-7-171,2 6 0,7-5-414,5 5 0,2-8 256,-1 3 1,3-3-439,8 2 966,1-3 0,-1 5 0,1-8 0</inkml:trace>
  <inkml:trace contextRef="#ctx0" brushRef="#br0" timeOffset="15">20341 16136 17193,'0'-19'-4130,"8"1"3795,-6 8 0,12 12 220,-8 16 0,2 11-195,-2 13 1,-4-1 133,4 7 1,-4-7 121,-2 1 0,0-3-41,0-3 0,6 1-302,0-1 1,0-1 607,-6-5-233,0-4-116,9-7 0,-5-11 540,8-8 0,-6-8-149,6-11 1,-6-7-526,6-4 0,0-11 157,7-1 1,-7-9-96,0 2 1,0-1 159,6 1 1,-6 1 94,1 11 0,-7-1-119,6 13 65,0 1 1,4 16 521,-4 8 0,2 10-309,-7 14 1,5 5 87,-6 7 1,6 7-13,-6-1 0,8 7-150,-2-7 1,2 7-26,-1-6 0,3-1 52,-4-5 0,2-3-52,-2-4 0,4-5-207,-3-13 0,-3 2 507,2-8 0,-8-2 76,2-10 0,2-10-589,-2-8 1,2-9 87,-2 3 1,2 1-240,5-1 0,3 2-54,-4-3 1,4-1-75,2 8 0,7-3 190,-1 3 1,8 4-69,-1-5 1,-3 5 58,3 2 0,-9 0 184,2-1 1,-4 9 726,-1 4 1,-1 4-150,0 2 1,-6 0 375,0 0 0,-6 8-398,7 4 1,-7 5-58,6 1 0,-8 6-262,2 0 1,4 7-77,2-7 0,-2 9-205,2-3 0,1 2 124,5-1 0,2 3-484,4-3 1,-3-3 111,3 2 1,4-7-16,3 1 1,3-6 12,3-6 1,-7 2-241,0-7 1,1-1 635,5-6 119,-7 0 1,5 0-1,-6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405"/>
    </inkml:context>
    <inkml:brush xml:id="br0">
      <inkml:brushProperty name="height" value="0.053" units="cm"/>
      <inkml:brushProperty name="color" value="#FF0000"/>
    </inkml:brush>
  </inkml:definitions>
  <inkml:trace contextRef="#ctx0" brushRef="#br0">16568 4850 28896,'10'-27'-7041,"6"7"5967,-4-4 0,-2 6-121,2 6 0,1 3 1751,5 9 0,2 6-517,4 1 1,7 7-117,11-2 0,7-4 330,12-2 1,12-4-60,12-2 1,8 0 1436,10 0-460,0 0-877,-33-4 0,2 0 0,-8 2 0,0 0-320,11-4 0,2 0 0,-2 3 0,1 2 190,6-2 1,0 0 0,8-1 0,1 0 49,3 0 1,0 1-1,1 0 1,0 0-143,2 3 0,1 0 1,-29 0-1,1 0 1,1 0-63,3 0 1,1 0-1,1 0 1,4 0 0,1 0-1,1 0 8,3 0 0,0 0 0,0 0 0,0 0 0,0 0 0,1 0-28,0 0 1,2 0 0,-1 0 0,-1 0 0,1 0 0,-1 0 11,1 0 0,0 0 0,0 0 0,1 0 0,-1 0 0,2 0-12,3 0 0,2 0 0,-1 0 0,-2 2 0,0 1 0,0 1-7,6-1 0,0 2 0,1-1 1,-21-1-1,1-1 0,0 1 0,1 1 1,2 0 1,0 1-1,2 0 1,0-1-1,5 0 1,2-1-1,0 0 1,0 1 7,1 2 0,0 0 0,1 0 0,-1 1 0,1-1 0,0 1 0,-1 1 0,0-1-1,-2 0 0,-1 1 0,0-1 1,0 1-1,-1 1 0,-1-1 0,1 1 1,-1 0 4,1-1 1,0 1-1,0 0 1,-2 1 0,-2 2-1,-2 0 1,0 1 0,-2 1-29,22 3 1,-2 2-1,-1 0 1,-3 0 0,-2 2-1,-1-1-17,-8 1 1,-2-1 0,1 0 0,1-1-1,1 0 1,-1 0 11,-1 1 0,0 1 1,0-1-1,2-4 0,0-1 1,0-2 42,-2-1 0,0-2 1,0-1-1,2-2 1,1 0-1,-2-3 79,-4-2 0,-1-2 0,-1-2 68,2-2 1,1-2 0,-1 0-98,2-2 0,0-1 0,-1-3 0,-2-2 0,-1-2 0,0 0-43,0-2 1,-1 0 0,-1-1-1,-3-1 1,0 0 0,-2-1-3,27-9 0,-2-1 1,-5 2-1,-4 0 199,-6 4 1,-4 1 0,-9 0 0,-4-1-13,-13 7 0,-5 0 0,27-17-299,-30 11 1,-15 10-267,-10-4 1,-2 4-928,-9-5 170,-1 1 0,-6 0-94,0 0 1,-2 8-1100,-4 3 1852,-5-3 0,-1 8 322,0-4 0,6 4 372,-6 2 0,8-2-9,-2-4-118,-4 4 530,8-6 1,-13 6 2132,9-4-2033,0 4 1,6-8-1544,0 4 0,0 2-1598,0-9-468,0 9 699,0-4 40,0 0-198,0 6-1290,0 18 3145,0 15 1,0 23-1,0 1 1</inkml:trace>
  <inkml:trace contextRef="#ctx0" brushRef="#br0" timeOffset="1">14253 10411 31876,'0'-19'-9831,"-6"-5"2137,0 0 5393,-8 0 1898,12 5-1535,-7 1 1891,1 8 0,6 10 197,-4 12 1,4 4-2796,2 3 2521,0 7-37,0 2 1,2 11 180,4 3 1,4 5-92,9 8 0,5 1 593,0 5 0,3 2-591,-3 4 1,-4 4-247,4-5 0,-1 5 467,1 2 0,-6-6 47,1 0 1,-1-16 82,-6-3 0,-4-7-188,-2-5 0,-4-5-303,-2-1 0,0-14-141,0 2 1,-8-3 525,-4 3 0,2-8 584,-2-4 220,-1-4-339,-5-2 1,8 0-1,2 0 1</inkml:trace>
  <inkml:trace contextRef="#ctx0" brushRef="#br0" timeOffset="2">14125 10411 31116,'10'-29'-9103,"1"1"3983,-5 4 2290,-4 3 2111,14-5 0,-6 16 1295,8 4 872,0 4-621,1 2 0,5 0-772,0 0 0,11 0 1080,1 0 0,3 0 99,9 0 0,3 0 1,10 0 0,5 0-111,13 0 1,15-2-772,-41-1 1,3 0-1,4 2 1,1 0-224,8-2 1,2 0-1,6-1 1,2 0-121,8 1 1,2-1 0,4-2 0,1-2 20,0 2 0,0 0 1,0 1-1,-2 0-13,-3-1 1,-2 0 0,0 3 0,-1 2-16,-4-2 1,0 0 0,1-1 0,0 0 6,-4 0 0,0 2 0,-3-2 0,0 1 4,-9 3 1,-1 0-1,-1-2 1,0-2-29,1 1 0,2 0 1,1-1-1,1 0 11,-3 1 0,0 0 0,2 2 0,0 0-5,-8-2 1,-1 0 0,2-1-1,0 0 2,-2 1 1,1 0-1,1-1 1,0 0 0,-4 0 1,-1 2 0,0 1 0,0 0 14,-6-2 1,1 0 0,1-2 0,-1 1-1,45-2 1,-1 0 19,-11 6 0,-13-6-57,-11 0 1,-6 0 21,-6 6 1,-5 0 6,-7 0 0,-7-6-169,0 0 1,-7 0 71,1 6 0,-10 0 415,-2 0-234,-8 0 25,12 0-312,-14 0 246,7 0 0,-9 2-1565,0 4 1,-7 4 535,1 8 0,-6 3-93,6 3 0,-2-2-195,2 9 0,4-1-146,-4 6 1,4 3-85,2 3 0,2 5 50,4 8 1,-2 5 68,8 1 0,-8 10 1439,2 2 1,2 2-361,-2 10 0,1-14-44,-7 2 0,0-12 94,0 0 0,2-11 314,4-1 1,-2-15 244,8 3 0,-6-13 87,6 0 0,-6-3 51,6-3 1,-2 0 636,3 0-485,-5-8 1,-6-2 767,4-8 537,-4 0 0,-2-8-1287,-12-4 1,-5 2 253,-1-2 1,-8 0-232,-4-6 0,-5 5 201,-1 1 1,-9 2-250,-4-2 0,-3-4-147,-3 4 1,-10 3 683,-8 3 1,-10-2-1358,-14 2 0,46 3 0,-1 0 695,-5 3 0,-2 0 0,-4 1 1,-1 0-215,-5 2 0,-2 0 0,-3-1 1,-2 0-82,0 3 1,0 2-1,3 2 1,1 1-124,1 1 0,2 2 0,4-1 1,0 0-42,2-2 0,-1-1 0,-2 0 0,2 0 14,6 0 0,1 0 0,-3-1 0,2 0-33,-39 4 0,44-4 0,-1-1-16,-1-4 1,0 0 0,-3 3-1,-1 0 46,-5-3 0,0 0 0,0 1 0,-1 0 3,-2-1 1,0 0 0,-2-1 0,-2 0 116,-4 4 1,-2 0-1,-2-3 1,-2-2-20,-1 2 1,0 0 0,1 1 0,0 0 0,5 0 1,0-1 0,2 0 0,-1 0-26,-4-3 0,0 0 0,1 0 0,2 0-6,-1 0 0,2 0 0,3 0 0,2 0-76,8 0 1,3 0 69,3 0 0,2 0 11,-45 0 0,6 0-131,8 0 0,0-6-27,18-1 1,2 1 25,-2 6 1,-6-6-32,-6 0 1,0 0 47,6 6 0,3-6-76,3 0 0,14-2-213,17 2-113,15 4 0,23-6-15,17 8 0,21 0-314,27 0 0,18 8 286,-29-3 1,3 2 468,5 5 0,0 0 0,4-2 0,2 1 0,3 2 0,0 0 0</inkml:trace>
  <inkml:trace contextRef="#ctx0" brushRef="#br0" timeOffset="3">15492 10611 29777,'-18'-52'-4916,"0"3"1,0 4 1908,-1 9 0,9 8 2308,4 3-119,4 5 0,2 8-1296,0 0 756,0 8 1619,8-4 0,-4 8-14,8 0 1,-5 0 2129,5 0-1194,-8 0 1,12 6-325,-4 0 1,-2 10-408,2 2 1,-1 8-163,1 11 1,-2 7-126,-4 5 0,-4 18-802,4 6 1,-4 12-692,-2 0 0,0 4-125,0 2 1,6 7 48,0-1 1,8-2 340,-2-10 1,5-6 727,1-12 0,0-6 309,0-13 0,-5-5 74,-1-13 1,0-3 104,6-9 0,0-2-153,0-4 0,1 4 0,-1-5 0</inkml:trace>
  <inkml:trace contextRef="#ctx0" brushRef="#br0" timeOffset="4">16750 10301 28252,'12'21'-4408,"0"3"1,6 12 2925,7 13 1,-1 6 613,-6 5 0,7 15 272,-1 17 0,0-7 147,-6 6 1,-5-14 94,-1-4 0,0-6-495,6-7-1570,0-11 2223,1 4 0,-1-19 219,0-4 0,0-3 393,0-9 457,1-8 508,-9-2-736,-2-8-601,-8-8 1,-8-2-1,-2-8 1</inkml:trace>
  <inkml:trace contextRef="#ctx0" brushRef="#br0" timeOffset="5">17880 10283 31311,'36'-65'-8299,"-5"13"6464,-1 15 1,-8 19 1013,3 18 1,-5 18 81,-2 19 1,7 15 79,-1 15 0,0 0 43,-6 6 0,-1-4 86,-5 10 1,2 4-622,-8 2 1,2-6 953,-2-6 0,-4-2 64,4-10 0,-2 5-1953,2-5 1559,-4-8 324,6-1 0,-5-11 33,3 8 0,-4-9-120,4 3 0,2-5-75,-2-1 1,0-1-47,-6 1 513,0-1 0,-16-8 0,-5-1 0</inkml:trace>
  <inkml:trace contextRef="#ctx0" brushRef="#br0" timeOffset="6">15930 9900 29521,'0'-36'-9831,"2"1"5618,4 5 0,-4 4 3575,4 7 1,4 7 1049,2 0 0,2 6 119,-1-6 0,1 0-558,-8-7 1,2 1-190,-2 0 0,-4 0-752,4-1 1,-10-5 1332,-2 0 0,-14-9 299,1 3 0,-11 4 60,0 1 1,-5 5-323,-1 2 0,-7 0-178,1-1 1,-9 9 606,3 4 0,1 4 103,-2 2 0,1 10 224,-7 9 1,2 1 499,5 10-1113,-5 1 0,15 11-886,-5 1-11,13 7 0,5-3-921,13 8-1065,4-9 939,8 7 1,8-15 346,4 5 1,13-13 629,5-5 0,11-13 860,1-6 1,7-4 316,-7-2 1,7-8 6,-7-4 0,1-13-274,-7-5 1,1-5 89,-1-1 1,-7-9-251,-5-3 0,-4-7-313,-2-6-1,1-3-520,-1-9 0,-8-6-740,-4 0 0,-4 8-233,-2 10 1,-2 2 126,-4 11 1,2 3 28,-8 27 855,8-5 0,-4 23 1367,8 0 0,-6 9-837,0 9 1,-1 8-267,7 5 1,0 5 98,0 7 0,3 3 94,3 9 1,4 6 226,8-1 0,6 7 16,1-6 1,9 8-141,2-2 0,3 4-1235,10 2 1,7-1 1230,11 1 1,4-10 531,2-8 1,0-8 75,0-11 1,-2-10 377,-5-7 1,-3-9 54,-8-10 1,6-10-1130,-1-9 0,5-1 0,-6-14 0,0-11 0,1-10 0</inkml:trace>
  <inkml:trace contextRef="#ctx0" brushRef="#br0" timeOffset="7">17151 9700 30327,'-6'-37'-4916,"0"1"1,-6 1 1106,6 5 1,-9 4 3691,3 7 1,2 7 359,-2 0 0,-2 8 669,-11-2 0,3 4-65,-8 2 1,-3 8-380,-9 4 1,1 4-775,-7 3 0,-1 7 1248,-6 4 1,9 3-222,3-3 1,7 5-394,6-5 1,3 2-400,9-1 0,8-3-1730,4-4 532,4-3 1,10 5 358,4-8 0,6-2 644,7-3 1,3-3 466,8-4 0,1-4 240,-1 4 1,3-6 226,3-6 1,-3-6-162,3-13 0,-1 3-81,1-8 0,-5 5 283,-1-5 0,-1 6-303,-11-7 1,6 9-404,-5-2-957,-1 12 721,-6 3 1,-6 18-371,0 3 1,-8 6-258,3 6 0,1 5 155,-2 7 0,8 0 127,-2 1 0,4 1 166,2 5 1,1-11-239,-1 5 1,2-5 322,5 5 1,-5-9-426,4-4 1,2-5 868,-1-7 529,7-4 1,5-16 0,9-2-1</inkml:trace>
  <inkml:trace contextRef="#ctx0" brushRef="#br0" timeOffset="8">17825 9317 30987,'-18'-57'-9831,"0"8"8210,8 9 0,2 34 3588,8 12 1,0 20-2894,0 23 1,0 10 474,0 1 1,2 1-2053,4-6 0,-2 0 1229,8-1 1,-6 1-340,6 0 0,-2-1 1387,2 1 1,9 0 76,-9-1 1,12-1-1186,-12-4 0,13-5 1674,-13-7 1,8-3 456,-8-3-247,-4-5-53,-8-16 1,-26-10 0,-13-10 0</inkml:trace>
  <inkml:trace contextRef="#ctx0" brushRef="#br0" timeOffset="9">17424 9791 30789,'2'-43'-4916,"4"1"1,-2-1 2355,9 7 1,7 7 2708,10 5 0,1 12 358,5 6 1,1 4 343,17 2 1,-3 2-526,10 4 0,3 4-86,3 8 1,4 0-532,2 1 1,0-7 1558,0 0 0,2-2-12,4 2 0,-4-4-512,4-8 0,-13 0-511,-5 0 1,-12-8-416,-7-4 0,-3-4-120,-3-2 0,-9-1-91,-9 1 1,-6 2-805,-6 4-21,-4-4 240,6 14 1,-16-6 744,-4 8 1,-4 8-273,-2 4 0,-3-2 294,-3 2 1,6-6 198,-1 6 0,1-8 449,6 2 0,2-4 1098,-2-2 625,8 0-1126,-4 0 1,10 0-998,4 0 0,4-6 2,8 0 0,2-6-6,5 6 0,3-6 176,9 6 0,-3-6-153,-4 6 1,5 0 85,-5 6 0,5-7-261,1 1 0,-8 0-338,-3 6 484,-5 8 221,6-6 1,-6 13-205,5-9 1,-5 6-127,-2-6 0,7 6-26,-1-6 1,8 6-286,-1-6 95,3 9 31,3-5 0,-1 16-56,0 4 0,1 5 0,-1 1 0</inkml:trace>
  <inkml:trace contextRef="#ctx0" brushRef="#br0" timeOffset="10">8822 9991 28575,'0'-26'-9831,"0"6"7989,0-5 1,8 15 2865,4 10 0,4 19-1310,2 17 1,2 11-212,5 13 1,-5-1-453,4 8 0,-3 0 488,-3 6 1,0 6-988,0 0 1,-2 0 1305,-3-6 1,1 0-13,-8 0 1,6-3-1274,-6-3 0,0-6 1065,-6-12 1,0-7-124,0-11 1,0 1 283,0-8 1,-4-1 232,-8-11 609,-8 4 1,-17-14 0,1 6 0</inkml:trace>
  <inkml:trace contextRef="#ctx0" brushRef="#br0" timeOffset="11">8657 10010 27964,'-2'-37'-4916,"-4"1"1,4 5 2383,-4 1 1,4 8 1714,2-3 1,0 11 590,0 2 1,2 2 436,4-2 1,-2-3 405,9 9 1,-1-6-44,6 6 0,8-6-609,5 6 1,3-6 1431,3 6 0,7-6 51,5 5 1,13-1-213,11 2 0,4 4-92,14-4 0,1 2-754,-39 1 0,3 0 0,0 2 0,1 0-166,7-2 0,0 0 1,-1 2-1,-1 0-247,0 0 0,-2 2 0,-2 2 0,-1 0-90,-4 0 0,-2 0 1,40 9-339,-12-6 1,-22 0 166,-15-6 0,-12 0 233,-11 0 1,-7 0 94,0 0 64,0 0-181,6 0-111,1 9 1,-1 1-430,0 8 0,0 2-144,0 4 1,1 1-351,-1 11 0,6-1 87,1 13 0,7 1 32,-2 6 0,-1 7-73,1 5 0,-2-2 183,3 2 0,-7 0-123,-12 6 0,4 0 402,-3 0 1,1-3 140,-2-3 1,4-4 204,-4-8 0,-2-3-39,3-3 0,-9-6 136,2-13 1,-4-4 213,-2-7 1,-2-7 413,-4 0 1,-7-8 1434,-11 2 0,-12 2-129,-13-2 1,-12 0-155,-6-6 1,-7 6-326,-12 0 1,-9 3-545,39-6 0,-3 0 0,-6-2 1,-2 2-67,-2 2 1,-2 2-1,-5-1 1,-1 0 74,3 3 0,2 0 0,1 0 0,0 0-408,4 0 0,0 1 0,5 1 0,1 2-688,5-2 1,2 2 0,-43 20-600,24-3 0,0 7 123,1 5 0,-1 3 808,0 3 0,6-3 0,0-9 0,0 1 0</inkml:trace>
  <inkml:trace contextRef="#ctx0" brushRef="#br0" timeOffset="12">10006 10702 27897,'-16'-8'-2496,"4"-4"0,2 4-1359,4 2 1713,4-4-755,-6 8 4164,8-6-1898,0 8 0,2 0 1376,4 0 1,4 2-967,8 4 0,8-4 796,5 4 0,11 2 12,7-2 1,14 0 194,10-6 0,20 0-80,-37 0 0,3 0 0,8 0 0,4-2-533,9 0 1,4-2-1,7 0 1,2-2 338,-25 0 1,2 0-1,-1 0 1,32-3 0,0 2-485,-30 2 1,0 1 0,0 0 0,28-3 0,-2 0 127,-2 4 1,-1 0-1,-5 0 1,0 0-95,0 3 0,-2 0 0,-10 0 0,-2 0-17,-1 0 0,-2 0 1,-8 0-1,-1 0-8,-2 0 0,0 0 0,-1 0 0,-1 0-32,2 0 1,0 0 0,-2 0 0,-1 0-1,-3 0 0,0 0 1,2 0-1,1 0-16,0 0 0,-1 0 1,3 0-1,0 0 3,-5 0 1,-1 0 0,50 0 25,-19 0 0,-12 6-139,-13 0 1,-13 2-83,-11-2 0,-7-4 179,-11 4-535,-8-4 591,6-2 117,-14 0-62,14 0 1,-11-6-505,7 0 1,0-6 190,6 6 0,0-6-164,1 6 280,-1 0-508,0 6 537,-8 0 1,-2 14-563,-8 4 1,-8 13 0,-2-3 0</inkml:trace>
  <inkml:trace contextRef="#ctx0" brushRef="#br0" timeOffset="13">13688 10411 30727,'0'-19'-4916,"0"1"1,0 0 120,0 0 0,8 8 5495,4 4 1,23 12 512,13 6 1,21 12-979,16 6 1,-36-12 0,1-1-61,4 1 0,2 0 0,1 1 1,1-1 4,3 1 1,0-2-1,-7-5 1,-1-1-322,38 7 1,-18-6 1526,-18 0 1,-11 2 1107,-13-8-1539,-5 0-913,-8-6 0,-8 3-134,-4 3 1,-4-2-96,-2 8 1,-24 0 0,-6 6 0</inkml:trace>
  <inkml:trace contextRef="#ctx0" brushRef="#br0" timeOffset="14">21106 10301 30913,'0'-28'-4916,"0"4"1,2 3 816,4 3 1,-2 6 4239,8 0 1,0 8 937,7-2 0,-1 14-932,0 10 1,8 10-352,5 15 0,-3 6 67,3 11 1,-9 5-985,2 8 1,-4 8 1326,-1 4 1,-7 4-420,0 3 0,-8-3-426,2-4 0,-2-6-647,2-12 1,-4-7 415,4-11 0,-2-13-195,2-11 576,-4-13 326,7-4 0,-11-10 573,-5-4 0,-3-4 334,-8-8-452,-8-1 1,6-15 0,-7-5-1</inkml:trace>
  <inkml:trace contextRef="#ctx0" brushRef="#br0" timeOffset="15">21106 10137 29282,'0'-36'-9831,"-6"1"1571,0 5 6520,0 4 524,6 7 1031,0 9 1,2 2 996,4 8 1,6 0 197,12 0 1,-1 6-1215,7 0 0,2 6 1304,11-5 0,12 7 29,11-2 1,7-2 158,6 2 0,4 0-18,8 7 0,3-3-54,3-4 1,4 4-988,-47-9 1,1-2 0,0 0 0,0-2-306,0 1 0,-1-2 0,47 0 292,-3-2 0,-13 0 7,-6 0 0,-21-8-18,-9-4 0,-8-2-211,-5 2 0,-8-4-63,-3 3 1,-11 3-218,-2-2 0,-6 8 17,6-2 0,-6 4 321,6 2 1,-6 8-985,7 4 0,-7 7-195,6 5 0,-8-2-200,2 9 1,2-1 142,-2 6 0,6 3 156,-6 3 1,2 5 251,-1 8 1,-5 5-233,4 1 1,2 8-361,-2-2 0,6 10 1058,-6 2 1,8 0 302,-2-6 0,3 0 111,-3 0 0,4 4-115,-4-4 1,6-4 195,7-15 0,-5-1 163,4-4 1,-10-13 89,-2-12 0,-5-12 431,5-5 298,-8-5 1,4-4 10,-8-5 1,0 3-1250,0-8 194,0 8-504,0-12 0,-8 12 900,-4-8 0,-7 6 76,-5-6 0,-4 5 224,-9-5 0,-9 6-581,-9-6 0,-18 6 81,-18-6 1,34 7 0,-3 0 313,-9-2 0,-2 2 0,-9 0 1,-2 1 47,-8 4 1,-3 0-1,-1-2 1,-2-2 11,-5 1 0,2 0 1,10 1-1,3 0-494,6 4 0,3 2 0,13 1 0,4 3-294,-37 16 0,22 6-726,20 13 0,11 5 821,13 13 0,1 10 0,12 8 0,3 0 0</inkml:trace>
  <inkml:trace contextRef="#ctx0" brushRef="#br0" timeOffset="16">9860 11486 27561,'-10'-18'-9831,"0"0"7000,4 0 1,4 6 278,-4-1 2242,4 9 0,2-6-258,0 4 344,0 4 845,8-6 0,0 6-62,4-4 739,5 4 1,-7-6 456,8 8-415,0 0 0,0 0-344,1 0 0,-1 8-276,0 4 1,0 10-439,0 3 0,1 7-790,-1-2 0,2 11-661,4 1 1,-1 7 53,7-6 1,-6 5 427,7-5 0,-7-1-192,6-5 1,3 1 118,9 5 0,-3-5 574,3 5 0,5-11 516,2-1 1,3 1 102,3 11 1,2-11 136,3 5 0,-1-5-3,8 4 0,2 1 44,10-1 0,-4-7 60,4-5 0,-6-6-69,-7-6 0,5 3 56,-4-9 1,-2 0-23,2-6 0,-9 0 9,3 0 1,-2 0-71,2 0 1,-5 0-63,5 0 0,4 2-102,2 4 0,10-2-222,2 8 1,8-6-123,-2 6 1,12-6-103,-46 0 1,1 0-1,5-2 1,2-1 14,2 2 1,-1 2-1,-1-2 1,0 2-91,-1 2 0,-1 0 0,-1-2 1,0 0 16,-2 2 1,1 1 0,0-4 0,-1 2-23,1 3 1,0 2-1,-4-3 1,1 0 34,0 0 0,-1-1 0,1 0 1,0 0 29,2 0 0,1 0 0,5 0 0,1-2 43,0-1 1,0 0 0,4 2 0,-1 1-1,-3-3 0,0 0 0,1-2 1,0 0 49,-2-1 1,1 0 0,1-2 0,0 0 20,-4-1 1,-1 0-1,1 0 1,-1 0 62,-2 0 1,0 0 0,-1 0-1,-1 0 66,50 0 0,-50-3 1,0 0 35,44-3 0,-45 2 0,-1 2-95,46 2 0,-44 0 0,0 0-36,50 0 0,-43 0 0,2 0-38,1 0 1,1 0 0,6 0 0,0 0-33,0 0 1,0 0 0,1 0 0,1 0-32,1 0 0,0 0 1,5 0-1,0 0 27,-2 0 0,0 0 0,5 0 0,0 0-19,-8 0 0,0 0 0,5 0 0,2 0-11,-1 0 0,0 0 0,0-3 0,0 0 46,-3 0 0,0 0 1,-7-1-1,-1-1 26,-6 2 1,-2 0 0,-3 2 0,-1 0 1,2-2 1,0 0 0,0 2-1,1 0-20,-1 1 1,0 0 0,-3 0 0,-1-2 47,-2-1 1,-1 0 0,52 1-46,-48-1 0,0 0 1,-1 2-1,-1 0 31,50 1 1,-3 0-56,-9 0 1,10-2 1,-46-1 0,-1 0 1,48-7-62,-51 1 1,1 0 0,45-12-112,0-3 1,-1-4 28,-45 10 1,1-1 0,-2 0-1,1 0-44,1-3 0,-1 1 0,0 1 1,0 0-35,-2-4 0,-1-1 0,-2 1 0,1-1 29,2-2 1,-1 0-1,35-22-298,-10 0 0,-4 9 37,-14-3 1,-5 5-36,-13 1 1,-9 9 35,-4 4 1,-9 3-795,-3 3 588,-8 8 0,4 0-321,-8 4-300,0 4 0,-6-8-150,0 4 1310,0 4 1,14-13-130,4 9 0,4-2 552,2 2 1,7 4 378,-1-4 0,0-2 1,-6 2 1,-5 0-58,-1 6 1,-2-2 2107,2-4-1517,-4 4-457,-8-6-1482,0 8 0,0-2-324,0-5 1,0 3-1548,0-8 1691,8 0 1,-4-6 15,8 0 0,-6 6 172,7-1 0,-3 7 401,2-6 1,4 8 140,-4-2 2227,4 4 639,3 2-290,-1 0-265,-8 0-66,-2 0-440,-8 0 9,0 0-2846,0 8 0,-8-6 1354,-4 4 1,-10 2-188,-3-2 1,-1 0-80,2-6 1,-5 7 54,-7-1 0,1 0-39,5-6 1,-4 0 89,3 0 0,3 0-32,-2 0 1,-7 0 1455,-5 0 0,-9 2-1188,2 4 1,-11-4-229,-7 4 1,4 2-159,2-2 0,7 2 138,5-2 1,6-4-56,13 4 1,4-4-260,7-2 166,9 0 77,2 0 127,24 0 1,-1 0-79,15 0 1,6 6-58,7 1 1,14-1 79,-3-6 0,7 0 34,0 0 0,-2 0 85,7 0 0,-1 0-103,2 0 1,-4-2 110,-8-5 1,-1 5-167,1-4 1,6-2-20,-1 2 0,-1 0 105,-10 6 0,1-6-149,-7 0 0,3 0-116,-9 6 0,1 2 179,-13 4 1,-7-4-159,-6 4-438,-8 4 1,2-8-769,-12 4 1,2-2 101,-8 2 542,8-4 104,-12 15-37,6-7 0,-3 8-130,1 0 0,8 1-387,-2-1 0,4 2 486,2 4 0,-6 3 911,0 3 0,0 11-829,6-5 0,0 11-354,0-5 1,0 7 3,0-7 0,6 1 530,0-7 1,2-1 256,-2-5 0,-4-4 300,4-7 708,-4-9 416,-2-2-921,0-24 1,-8 4 268,-4-13 1,-6 3 135,-6-2 1,-5 1-329,-7-7 1,-9 8 268,-3-3 1,-15 5 27,-10 2 1,-8 2-83,-10 4 1,-10 3-170,47 9 1,-2 0 0,-6 2 0,-1 1-432,-7 2 0,0 2 0,-1-1 0,0 2 0,-3 6 0,0 2 0,-2 0 0,-2 1 0</inkml:trace>
  <inkml:trace contextRef="#ctx0" brushRef="#br0" timeOffset="17">9514 9900 27306,'-18'-16'-3960,"0"4"1,-1 2 3437,1 4 0,0 4 821,0-4 0,0 10 432,-1 2 1,1 6-494,0-6 1,0 0 441,-1-6 1,-1 0-418,-4 0 0,2 0-3,-9 0 1,3 0 475,-3 0 1,-3 0-284,4 0 1,-5 2-163,-1 4 0,1-2-316,5 8 1,4 0-132,7 7 1,3-1-757,4 0 0,4 0-76,8 1 0,4 5-308,8 0 1,10 1 708,21-7 1,6 0 248,11 0 1,5 0-42,8 1 1,-6-7 34,0 0 1,-9-8 456,3 2 1,-4 2 355,-2-2 1,-9 0 506,-3-6 1,-9-2 1980,-10-4-1447,-7 4-583,-9-6-856,-6 0 1,-2 6-292,-12-4 1,-7 4 267,-5 2 0,-4 0 398,-9 0-1063,-7 8 490,-3 2 1,-16 8-95,-4 1 0,-9-1-111,-3 0 0,-6 0 1231,6 1-899,8-1 0,0-4 0,8 0 0,4 0 0,7-2 0</inkml:trace>
  <inkml:trace contextRef="#ctx0" brushRef="#br0" timeOffset="18">9769 10083 28540,'-6'-47'-9831,"0"4"3930,0 13 4184,6 4 0,0 26 874,0 12 0,0 6 355,0 12 1,0-7 491,0 1 1,0-4-35,0-1 1,0-1-1239,0 0 1,0 0 1391,0 0 1,-8 1 502,-4-1 0,2 0-252,-2 0 1,-9 9-1,-7 1 1</inkml:trace>
  <inkml:trace contextRef="#ctx0" brushRef="#br0" timeOffset="19">9605 9645 28365,'0'-91'-9831,"0"18"4203,0 12 4858,8 21 1,-6 29 602,4 18 1,5 23-1,-1 8 1</inkml:trace>
  <inkml:trace contextRef="#ctx0" brushRef="#br0" timeOffset="20">9933 9773 28386,'0'-11'-9831,"2"3"8288,4 8 1,-2 0 2777,9 0 0,7 0-321,10 0 0,7 0-365,5 0 0,11 0-144,8 0 0,7 0-53,-1 0 1,-6 0-244,-6 0 1,-3 6 1110,-9 0 0,-9 7-730,-9-7-984,-13 8 1,-4-4-700,-8 8 1,-8 7 297,-4-1 0,-7 6 300,-5-5 1,-4 7 122,-9-2 1,1-1 101,-1 1 1,1-8 224,0 3 1,-1-5 454,1-2 1,7-6 475,5 1 1527,4-9-315,1 4-928,9-8 74,2 0-1149,24-8 0,-3 4 246,11-9 0,4 3 151,3-2-467,3-4 272,11 6 1,-7-2-335,5-1 0,1 3 359,-1-2 1,1-2-326,-1 8 0,1-6 691,5 6 1,-2-9-470,-5 3 1,3 2-104,3-2 1,3 2 20,-9-2 0,3-2-77,-3 7 0,-3-7-130,3 2 0,-9 2 48,-3-2 0,-7 0-265,1-7 1,-6-1-198,-6-4 1,-4 2-568,-8-9 0,0 9-1064,0-2-413,0-5 1464,-16 9 1,4-6 478,-12 7 0,-5 7 408,-1 0 0,-5 8 487,-1-2 0,2 4 321,3 2 1,-3 8 601,3 4 1,3 6-278,-2 7 0,7-3-146,-1 8 1,6 1-168,6 5 1,-2 7-689,7-1 0,1 1-615,6-7 1,2 1-371,4-1 1,15 1 427,15-1 1,11-7 291,14-5 1,5-6 358,13-6 0,6-2-102,13-3 0,-5-5 1253,4 4-1100,4-4 0,-6-2 0,5 0 0,-7 0 0,-6 0 0</inkml:trace>
  <inkml:trace contextRef="#ctx0" brushRef="#br0" timeOffset="21">4484 21058 26163,'18'-24'-1995,"0"0"1,0-1 985,1 7 1,5 0 1172,0 0 0,9 8 791,-3 4 1,6-3-482,7 3 1,6 0-264,11 6 0,15 2-213,16 4 0,11 5-30,-45-3 1,1 2 0,1-1 0,2 0 207,2 0 0,1 0 0,8 1 0,2 1 10,4 1 0,2 0 0,3-2 0,2 0-97,2 2 0,2 0 1,5-1-1,0-1-167,0-1 0,1 0 0,-27-5 0,1 0 0,0 0 45,4 0 1,0 1 0,0-2 0,30 0 0,-1-2 48,1 2 0,0 0 1,-7-1-1,-1-2 69,-1 0 0,0 0 0,-1 3 0,0 0 32,2 0 1,-1 0 0,-9 1 0,0-1 25,0-3 0,0 0 0,-8 0 0,0 0-110,-1 0 0,0 0 0,-1-1 0,-1 0 19,3-2 1,-2-1 0,-6 0 0,-2-2 46,-2-2 0,-2-2 1,-7 1-1,-1 0 123,36-9 0,-10-1-190,-8 1 0,-18 2-88,-19 4-326,-7 4 0,-19 10-854,-4 4 1090,-20 12 0,-31 19 0,-22 9 0</inkml:trace>
  <inkml:trace contextRef="#ctx0" brushRef="#br0" timeOffset="22">4611 23684 25698,'8'-18'-3501,"-6"8"0,15 1 4944,-5 9 1,14 2-1338,11 5 0,27 5-64,27 12 1,-32-10-1,4 0-26,14 5 1,4-1-1,10 0 1,4-2 82,-22-5 1,2-1 0,2 0 0,4-1 0,1 0 0,2-1-1,6-1 0,1-1 1,1-1-1,4 1 0,1-1 1,0 0-44,4 0 1,0-2 0,1 2 0,-25-2 0,1 2 0,-1-1 0,1 0 195,23 0 0,1 0 1,-2 0-1,-2 1 0,-1 0 1,-2 1-306,-5 0 0,-1 0 0,-1 0 0,3 2 1,-1 1-1,1 1 95,0-1 0,0 2 1,0-1-1,2 1 0,1 1 1,-1 0-44,-6 0 1,0 0-1,0 0 1,1 0-1,1-1 1,-1 0-4,-5 0 1,0 0-1,0-2 1,4-2-1,0-1 1,0-1 57,2-2 0,1-1 0,-1-1 0,-1 0 0,1-1 0,-1-1-30,-2 0 0,-1-1 1,-1-1-1,-1-1 1,0-2-1,-2 0 33,-7-1 1,-1-1-1,-1-1 1,-1-2-1,-1 0 1,0 0 42,25-4 1,-2 0-1,-4-1 1,-4-1 61,-10 2 0,-4 0 1,-7-1-1,-5 0 134,33-9 0,-26 3-6,-17 10-421,-25-4-591,-7 14 0,-38 4 722,-15 16 0,-9 0 0,-17 8 0</inkml:trace>
  <inkml:trace contextRef="#ctx0" brushRef="#br0" timeOffset="23">2679 9882 28025,'-10'-18'-8352,"-6"-7"5840,4 1 1,4 0 849,2 6 1,-2-7 1132,1 1 1,1 0 222,6 5 0,0 7 261,0 0 0,2 8 639,4-2 1,-1 4-361,7 2 1,-6 10 13,6 8 0,0 11-168,6 13 1,7 5 390,-1 7 0,8 15-169,-1 4 1,3 14-34,3 5 1,-19-37 0,0 3-291,1 10 0,-2 4 1,-1 2-1,-3 4-350,0 12 1,-2 2-1,-3-4 1,-2 0-307,1 4 1,-2-1 0,-2-5 0,-2 0 413,3-5 0,-1-4 0,-2-15 0,0-5 122,-1 35 1,-2-32-121,-5-23 0,-3-17 1253,-8-14 0,6-4 220,0-2 1,0 0-174,-7 0 0,1 2 376,0 4 1,6-2-321,0 8-611,0 1 0,-7-3 0,1-2 0</inkml:trace>
  <inkml:trace contextRef="#ctx0" brushRef="#br0" timeOffset="24">2479 9517 28395,'0'-36'-9344,"0"-1"7203,0 1 1,0 8 26,0 3 1,6 5 1205,0 2 1068,0 0-93,2-1-89,-6 1 0,6 0-909,-8 0 0,0 5 941,0 1 0,-2 6-127,-4-6 277,4 8-138,-6-4 1,10 10 617,4 4 1,8 2 978,17 4 1,7 4-765,17-3 1,18 3-413,12 2 0,-33-9 0,3 0 90,7 1 0,4-1 1,9-1-1,4 0 23,7-2 1,4 0-1,10-1 1,2-2-193,-30-2 1,2-2 0,-1 1-1,1 0 1,1 0 0,-1 0-90,-1 0 0,0 0 1,-1 0-1,2 0 0,-1-1 1,1 0 54,1-1 0,1 0 0,-2 0 0,29 0 0,-1 0-90,-2-4 0,0 0 1,-7 1-1,-2 0-83,-5-1 1,-2-1 0,-3 0-1,-2 0-60,-8 4 0,-2 0 0,-6 0 1,-2 0-263,42 3 1,-12 2 152,-18 4 0,-8-4-88,-4 4 1,-15 2-197,-9-2 14,-9 9 0,-16-13-8,0 4-582,-8-4-112,4-2 1239,-8 0-1369,0 8 1,-2-6 660,-4 4 1,2-2 445,-8 2 1,6 2-220,-6 4 1,2 5-182,-2-5 1,-3 10 28,9 2 1,-6 11-122,6 1 1,0 5-636,6 13 1,0 7 1122,0 18 1,2 6-536,4 13 1,-1-47-1,2 1 110,4 5 1,3 1 0,-1-1-1,2 0 89,3 3 1,0 1-1,1 1 1,1 0 166,2 5 0,-2 0 1,-3-7-1,-1-1 11,2-1 0,0 0 0,-2-6 0,-1-1 14,15 40 1,-2-10 205,-3-8 1,-7-10 55,0-15 0,0-3 211,-5-9 0,-3-5 252,2-1 1,-2-7-38,2 1 1,2-2-151,-8 2 0,2-1-411,-2 7 1,-3-8-23,3 3 0,-4 1-166,-2-2 0,-6 7 428,-1-7 0,-5 6-189,6-5 0,-8-1 374,2-6 1,-4 7-95,-3-1 1,-7-6 804,-4-6 0,-7-2 142,-5 3 1,-15 3 429,-16-4 1,-16 2-919,39-8 0,-3 0 0,-9 2 0,-2-2-190,-4-2 0,-3-1 0,-12 3 0,-3 0-84,-7-3 1,-2 0 0,-4 0-1,0 0-203,-4-3 0,-1 0 0,35 0 1,-1 0-1,0 0-78,0 0 0,-1 0 0,0 0 0,1-2 1,0-1-1,1 0-258,-26-3 1,2 0 0,1 1 0,4 1-127,13 2 0,4-2 1,3 0-1,2 0 36,8 1 1,1 0 0,2 0-1,0 2-419,3 3 1,1 2 0,-40 8-296,12 13-348,-4-5 560,16 14 0,-10-11 5,16 7 0,7 9 638,5 9 0,9 7 0,-3 2 0,5-3 0,1-3 0</inkml:trace>
  <inkml:trace contextRef="#ctx0" brushRef="#br0" timeOffset="25">3299 9918 25468,'0'-18'-8464,"0"0"6235,0 0 0,-2 2-266,-4 3 1271,4-3 907,-6 14 0,8-8 53,0 4 191,0 4 0,6-14-468,0 4 1,2 1 1385,-2-1 0,-2-2-251,8-10 0,-8 4-111,2-5 1,-2 5 191,3 2-286,-5 8 1,6 3 1648,-8 14-1968,0 11 1,-8 26-1,-3 13 1</inkml:trace>
  <inkml:trace contextRef="#ctx0" brushRef="#br0" timeOffset="26">4028 9700 25691,'0'-25'-3809,"0"1"1,0 0 1606,0 5 0,0 1 96,0 0 965,0 8 683,0 2-334,0 8 432,0 8 0,8 2-56,4 8 1,13 9-1,3 1 1</inkml:trace>
  <inkml:trace contextRef="#ctx0" brushRef="#br0" timeOffset="27">4575 9718 25864,'0'-63'-3967,"0"-4"0,-6 6 802,0 7 632,0 15 1008,6 21 0,6 26 696,0 16 1,6 17 712,-6 8 1,0 3 0,-6 3 0</inkml:trace>
  <inkml:trace contextRef="#ctx0" brushRef="#br0" timeOffset="28">5213 9590 26859,'2'-26'-4897,"4"-4"0,-4 3 3168,4 3 0,-2 6 1114,2 5 0,-4 16-189,4 15 1,-4 8-278,-2 11 931,0 7 0,0 3 0,0 7 0</inkml:trace>
  <inkml:trace contextRef="#ctx0" brushRef="#br0" timeOffset="29">5577 9791 26343,'-36'-73'-8661,"1"10"6990,5 8 1,-2 13 1431,7 18 1,1 11 1729,6 26 1,-7 17-1687,1 25 0,-14 16 168,1 14 1,17-37 0,0 1-1,1 1 1,1 1 0</inkml:trace>
  <inkml:trace contextRef="#ctx0" brushRef="#br0" timeOffset="30">3117 10721 24910,'0'-69'-3870,"0"-4"0,0-4 2769,0 4 0,10 8 1291,8 4 1,6 5-1,7 1 0,3 18-374,-3 13 1,-3 12 535,2 12 0,1 18-1054,5 13 0,1 13 198,-1 17 0,0 4 0,1 8 1</inkml:trace>
  <inkml:trace contextRef="#ctx0" brushRef="#br0" timeOffset="31">4356 10502 26209,'0'-81'-4916,"0"8"1,0 16 2622,0 15 0,0 21 1599,0 15 0,2 20-4,4 17 0,-4 5 334,4 7 0,-4-5 190,-2 5 1,0-5 120,0-1 0,0 7 0,0 3 0</inkml:trace>
  <inkml:trace contextRef="#ctx0" brushRef="#br0" timeOffset="32">5486 10575 26146,'16'-65'-3428,"-4"4"0,3 4 2023,-9 3 1,0 1 809,-6 4 1,0 7 181,0 12-519,0 11 1,0 17-249,0 21 0,0 7 470,0 29 0,0 5 170,0 19 0,8 12 0,2 11 0</inkml:trace>
  <inkml:trace contextRef="#ctx0" brushRef="#br0" timeOffset="33">3372 11432 25532,'0'-19'-7183,"-2"-7"5381,-4-4 1,-2 3 375,-4 3 0,3 4-525,9 2 1787,0 7 1,0 5 860,0 12 1,15 7-962,3 11 1,6 4-1022,0 9 1,5-1 1363,7 1 1,9-1 0,1 1 0</inkml:trace>
  <inkml:trace contextRef="#ctx0" brushRef="#br0" timeOffset="34">4393 11359 26490,'-29'-45'-7856,"-3"1"4911,7-5 1334,1 13 425,14 17 0,2 19 1348,8 12 1,2 13-1551,4 5 1170,4 5 0,8 9 1,1 3-1</inkml:trace>
  <inkml:trace contextRef="#ctx0" brushRef="#br0" timeOffset="35">4939 11395 25875,'8'-65'-6692,"-6"3"5420,5 7 1,-3 12 763,2 13 0,-2 12 1123,8 18 1,8 18-774,10 12 1,13 13-1,4 12 1</inkml:trace>
  <inkml:trace contextRef="#ctx0" brushRef="#br0" timeOffset="36">5723 11377 26099,'0'-63'-7897,"0"15"5062,0-1 1349,0 8 492,0 21 0,-6 14 1511,0 24 1,-6 19-587,6 18 0,-6 1 100,5 11-504,1 0 1,6 6 0,0 0 0</inkml:trace>
  <inkml:trace contextRef="#ctx0" brushRef="#br0" timeOffset="37">6033 11650 26612,'-8'-72'-4829,"-4"-1"0,-5 8 1173,-1 4 3022,8 29 0,2 17 2195,8 34 1,6 25-1817,0 23 0,0 12 0,-6 12 1</inkml:trace>
  <inkml:trace contextRef="#ctx0" brushRef="#br0" timeOffset="38">3007 13054 24642,'0'-36'-9082,"-6"6"6931,0-1 0,0 9 1470,6-2 0,-6 3-566,0 3 197,0 0 907,6 0 0,0-1 508,0 1-1215,-8-8 1,6 6 1073,-4-5 1,4 11 117,2 2 1,8 8 841,4-2 0,6 12-279,6 6 1,3 12-294,3 7 0,5 11-485,-5 7 1,2-1-249,-1 7 0,-5-4 31,-8 10 0,1-5-30,-1-1 1,0-8-292,0-5 0,-6-11-2457,0-7 2276,-7-4 1,3-14 1276,-8-12 1,-8-14-965,-5-23 0,-9 3 86,-2-9 0,2 9-142,9-3 0,5 5 364,8 1 161,0 9-117,0 1 0,4 11 738,8 4 0,3 4-817,15 8 1,0 2 1065,7 4 1,-5 6-422,5 13 1,-3-3 246,15 8 0,-9-7-294,3 1 0,-5 2-24,-1-2 0,-7 1-177,0-7 0,-9 2-721,-3 5 1,-2-5-777,-10 4 1,0 2 386,-6-1 0,0 1 330,0-2 0,-8-3 518,-4 3 0,-6-4 324,-6-1 1,-5-7 415,-7 0 0,-9-8-252,-3 2 0,-7-4 131,-6-2 1,4 0-68,-3 0 0,3 2 416,2 4-637,9-4 0,1 6 0,9-8 1</inkml:trace>
  <inkml:trace contextRef="#ctx0" brushRef="#br0" timeOffset="39">3919 13200 25059,'2'-32'-3427,"4"-5"1,2-3 1819,4 3 1,4 15 1799,-4 4 0,-2 12 1347,3 0 1,-7 12-2090,6 6 0,-8 6-634,2 6 1,-4-3 632,-2 3 1,0 2-423,0-1 0,0 5 211,0-6 153,-8 1-87,-2 1 432,0 2 1,-15 1 0,5-3 0</inkml:trace>
  <inkml:trace contextRef="#ctx0" brushRef="#br0" timeOffset="40">3864 12799 25437,'-6'-65'-4030,"0"5"1,0 5 2476,6 6 0,0 13-1165,0 11 2130,8 13 0,0 8 2632,4 16-2364,4 1 1,-14 21 0,6-6-1</inkml:trace>
  <inkml:trace contextRef="#ctx0" brushRef="#br0" timeOffset="41">4356 12544 26757,'0'-39'-8995,"0"-3"7310,0 11 0,2 9 1674,4 28 0,4 21-1337,9 21 1,-1 7 339,0 6 0,0-3 325,0 9 0,-5-8 469,-1 2 1,0-9-979,6 3 1,-6-10 1045,0 9 1,-1-3-53,1 4 0,2-1-525,-8 1 1,6 0 647,-6 0 0,0-3 156,-6-3 1,0-5 0,0-7-1</inkml:trace>
  <inkml:trace contextRef="#ctx0" brushRef="#br0" timeOffset="42">4174 13073 25679,'-10'-63'-8897,"-4"14"7295,7 1 0,3 17 1284,10 13 1,13 8 1912,11 10 0,13 0-1780,5 0 1,5 0 300,2 0 1,-1 0 228,1 0 0,-7 2-557,1 4 1,-10-2 1030,-3 8 1,-2-8 206,-9 2 1,-1-4 666,-6-2-2024,1 0 584,-1-8 0,-2-2-210,-4-8 1,4 8 87,-4 4 1,5 6-201,1 6 0,0 6-538,0 12 1,1 13-336,-1 11 0,-8 5-43,-4 2 1,2-3-94,-2-3 1,0 2-157,-6-9 0,0-5-22,0-7-502,-8-8 1695,-2-4 1,-8-9 1216,0-9 1,5-9-800,1-3 1,8-6-474,-2-6 0,4-3 189,2-3 0,0-4-18,0 3 1,2-3-182,4-3 0,-2 7 345,8 0 1,-6 7-347,7-1 1,-3 4-534,2 1 0,2 7 1006,-8 0 0,8 8 932,-2-2 1,5 6-463,1 6 1,0 4-502,0 8 0,-1 7-498,-5-1 0,4 0-86,-4-5 1,2-1-176,-2 0 98,5 0-152,-15-8-1891,14-1 2392,-14-9 0,12-2 696,-8-5 0,2-3 1028,-2-8-1539,4 0 1,9 0 943,-1-1 43,0 1-521,0 0 1,1 0 209,-1-1 0,0 7-587,0 0 0,-2 6-587,-3-6 0,3 8 758,-4-2 0,-2 4 189,2 2 0,-6 0-436,6 0 1,-6 2-403,7 4 1,-3 4-590,2 8 1,6 9-104,0 3 0,3 4-197,9 3 1,-6 5-78,7 1 0,-1 8-1934,6-3 2687,9-11 0,-6 5 0,5-13 0</inkml:trace>
  <inkml:trace contextRef="#ctx0" brushRef="#br0" timeOffset="43">6015 13200 25108,'0'-54'-9081,"0"-1"6054,0 0 2796,0 0 223,-8 9 0,6 3 52,-5 13 1,-1 2-332,2 3-290,0 13 0,4-4-2260,-4 16 3322,4 0 0,-6 8-279,8 4 1,-6 0 70,0 7 0,-2-5 134,2 10 1,-2 2-11,-5-1 0,-1 5 170,8-6 0,-2 3-137,2-3 1,4-10-24,-4 4 1,4-3-1321,2 3 1,0-6 43,0 0 509,0-8 0,8 4 587,4-8 1,4 0 333,3 0 1,-1-6 285,0 0 1,0-8 353,0 2 211,1-4-698,-1-3 0,0 7 223,0 0 0,1 6 184,-1-6 0,-6 8-510,0-2 1,-6 4-529,6 2 1,-6 0-651,7 0 249,-1 8 0,4 2-532,-4 8 1,4-6 223,-4 0 0,5-5 119,1 5 1,0-8 10,0 2 1,1-4 152,-1-2 1,2-8 267,4-4 0,-3-5-8,3-1 0,-4-2 117,-2-4 1,-1 3 391,-5-3 0,-2 4 541,-4 2-1514,-4-1 184,6 9 1,-8 4 406,0 12 0,6 12-1384,0 13 1,8 3 271,-2 3 1,5 5 256,1 1 1,6-1 293,1-5 1,5-1 175,-6 1 0,0-7 111,-5 0 0,-1-9 92,0-3 1,-6-2-1599,0-10 2572,-7 0 1,1-14-628,-12-4 1,-13-12 138,-11-7 0,-5-5-222,-1-7 1,2 3-206,3-9 0,-1 1-21,8-7 1,-1 6-238,7 1 0,6 5 58,0-5 1,8 7-133,-2-2 1,4 13 408,2 6 1,8 12 674,4 6 1,10 4 239,2 2 1,11 10-428,1 8 1,5 8-277,13 11 1,-1-1 364,14 1 1,-6-1 138,6 1 0,-7-1-97,7 0 1,-10-7-42,-3-5 1,-9-4-1026,-15-1 0,-5 1-493,-13 4 0,-16-2 739,-20 9 0,-33 9 367,14-13 0,-5 1 1,-16 7-1,-4 1 1,-11 6-1,0-1 1</inkml:trace>
  <inkml:trace contextRef="#ctx0" brushRef="#br0" timeOffset="44">9405 16172 26405,'-27'-91'-9831,"-1"10"8062,-8 8 0,-3 8 1703,-3 10 1,-5 9 624,-8 3 1,-7 13-244,-5 6 0,-12 3 223,-6 3 0,-17 6-289,45 5 0,-1 2 1,-2 2-1,-1 2-289,-8-3 1,-2 2 0,-3 1 0,0 2 561,-4 2 1,-2 0-1,-5-2 1,-2 2 101,-4 3 1,0 0-1,0-1 1,-1 0-211,-1 1 0,-2 0 1,-2 2-1,0 0-117,-3-1 0,-1-1 0,31-1 0,-1 0 0,-1 1-152,-4 0 0,-1 0 0,0 0 0,2 0 0,1 0 0,0 0 1,-3 0 1,0 0 0,0 1 0,0 1 0,1 0 0,0 2-66,1 0 0,0 0 0,0 0 0,-2 2 0,-1 0 0,0 1 51,1 0 1,0 1-1,1 1 1,3 2-1,2 1 1,0 2-63,0 1 0,0 1 0,0 2 0,3 2 0,0 1 0,0 1-36,-5 1 0,0 1 0,0 2 1,2 3-1,2 1 0,-2 2-63,-4 3 1,0 2-1,1 1 1,3 3 0,2 2-1,0 1-47,-2 3 1,0 1 0,0 3-1,0 4 1,1 2 0,1 1-52,-1 4 1,2 1-1,-1 1 1,16-14-1,-1 1 1,1 0 0,1 2-65,-1 2 0,0 1 1,2 1-1,1 0 1,3-1-1,0 0 1,2 1-1,2 1-39,0 3 1,1 1 0,2 1 0,1 1 0,2-2 0,1 2 0,2-1 0,1 1-41,1 1 0,0 0 0,3 1 0,0 0 0,-5 24 0,2 2 0,3 0-72,6 1 1,3 0 0,3 1-1,2-6 1,2-1 0,4 1-22,4 1 1,4 0 0,1 1 0,1 0-1,2 0 1,1 1 61,1 4 1,1 1 0,1-1-1,1-23 1,0-1 0,2 1 0,1-1 20,1 2 1,1 1-1,1-1 1,1-1 0,8 23-1,1-1 1,2-1 42,-5-23 0,2 1 1,0-1-1,1-1 0,2-1 1,1-2-1,1 1 0,1 0 38,1 1 1,1 1-1,2 0 1,0-2-1,2 0 1,1-1-1,1 0 1,1-1 60,2 1 1,1 0-1,0-1 1,1 0 0,0-3-1,1-1 1,0 0 0,1 0 20,1 1 0,0-1 1,1 0-1,1-1 1,0-2-1,1-1 1,1 0-1,1 0 77,1 0 0,0 0 0,1-1 0,1-1 0,1-1 0,1 0 0,1-1 0,1-1 72,1 1 0,1-1 0,1 0 0,0-2 0,2-2 1,1-1-1,0-2 0,0 0 66,20 11 0,-1-1 0,3-2 0,-21-15 1,2-1-1,0-1 0,1-1 45,1-1 1,2-1-1,0-2 1,1-1-1,2-1 1,0-2-1,1-1 1,0-2 120,0-3 1,0-3-1,1 0 1,0-2 0,24 7-1,0-3 1,0-2 82,-4-5 0,0-4 1,1 0-1,4-1 1,1 0-1,2-2-477,-22-4 1,0-2-1,2-1 1,0 0-1,1 0 1,1 0-1,1-1 1,-1-1 334,1-2 1,1-1 0,0 0 0,-1-1-1,0-1 1,0 0 0,-1 0 0,0 0 54,-2-1 0,-1 0 0,0 0 0,0-1 1,-2 0-1,1-2 0,-1 0 0,1 0-47,-1 0 0,1 1 0,-1-1 0,1-1 0,-3-1 1,1 0-1,-1 0 0,0-1-84,24-1 0,-1 1 1,0-2-1,-1 0 1,-1-1-1,-2-1-64,-7-1 1,-1 0 0,-1-1 0,1 0 0,-1 0 0,0-2 2,2 0 1,-1-1 0,0-1 0,1-2 0,0-1-1,-1 0-36,1-1 0,-1-2 0,-1 0 1,0-1-1,-1-2 0,-2-1-58,-5-2 1,-2-1 0,1-2 0,-1-2 0,1 0 0,-1-2-41,-1-1 1,0-1 0,-1-2-1,4-4 1,-1-1 0,-1-2-17,-2 0 1,-1-1-1,-1-3 1,2-4-1,0-3 1,-3-1-71,-4-2 0,-3-2 1,-1-2-1,1-1 0,-1-1 1,-3-2 11,-3-3 0,-3-1 0,-1-1 0,-1-3 1,-3-2-1,-2 0-247,-6-1 0,-3-2 0,-2 0 244,0-1 0,-2 0 0,-4-2 0,-8 3 0,-4-1 1,-2-1-1,1-3 0,-2 0 0,-2-1-12,-2 0 0,-3 0 1,-1-1-1,-1-1 1,-1 0-1,-3 1-46,-2 1 1,-2 1 0,-2 0 0,-3 0 0,-1-1-1,-2 2 57,0 4 0,-2 1 0,-2 1 0,-1-3 0,-2 1 1,-1-1-33,-3 0 1,-2 0-1,0 0 1,-2-1-1,-1 0 1,-2 1 65,-1 1 0,-2 1 0,0 1 0,-2-2 0,0 0 0,-2 2 21,-2 4 0,-1 2 1,-3-1-1,-1 1 1,-2 0-1,-3 2 140,-7-2 0,-3 1 1,-2 1-1,-3-2 1,-1 1-1,-3 1-133,-4-1 0,-3 2 0,-2 2 0,15 18 0,-2 1 0,-1 0 1,-1 2 116,-1 2 0,0 0 0,-1 2 0,-1 0 1,-3 0-1,-1 0 0,-1 0 0,-1 2 65,-1-1 0,0 1 0,-2 0 1,1 0-1,-3 1 0,-1 0 0,0 1 1,-1 0-3,-2 1 1,0 2 0,-1-1-1,0 2 1,-3 0 0,0 2 0,-1 0-1,-1 0-105,-1 2 1,-1 0-1,0 1 1,-1 1-1,-1 0 1,-1 2-1,0 0 1,-1 0 120,-3 0 1,-1 1-1,0 0 1,0 2 0,-2 0-1,-1 2 1,0 1-1,0 0 20,1 2 0,-1 0 1,0 1-1,0 1 1,-2 1-1,-1 1 0,0 1 1,0 2-20,0 3 1,1 1-1,-1 1 1,0 1-1,19 2 1,1 1 0,-1 1-1,0 0 1,-1 2-46,-3 0 0,-1 0 0,0 2 0,1 1 0,-1 1 1,3 0-1,1 2 0,0 1 0,-1 1 0,0 0-43,-2 0 1,0 1 0,-1 1 0,0 1 0,1 2 0,-1 3 0,0 1 0,0 2 0,1 2 0,-2 0-32,-3 2 1,0 2-1,0 1 1,-1 1 0,0 3-1,-2 2 1,0 2 0,-1 2-1,0 1 1,1 1-60,12-4 1,-1 1 0,1 1 0,0 0 0,0 2-1,0 1 1,1 2 0,0 0 0,1 1 0,-1 2-1,1 0 1,-1 1-4,-2 3 0,0 1 0,-1 2 0,1 0 0,0 1 1,1 1-1,-1 2 0,0 0 0,1 2 0,0 0 1,0 2-1,0 0 65,10-5 0,0 1 0,0 1 0,0 0 0,0 1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707"/>
    </inkml:context>
    <inkml:brush xml:id="br0">
      <inkml:brushProperty name="height" value="0.053" units="cm"/>
      <inkml:brushProperty name="color" value="#FF0000"/>
    </inkml:brush>
  </inkml:definitions>
  <inkml:trace contextRef="#ctx0" brushRef="#br0">17242 16391 24999,'-10'-10'-6364,"-4"0"5810,8 4 0,-9 4 2156,3-5-1086,-4 5 0,-4 2 173,-4 0 0,1 0-116,-7 0 0,6 0-200,-7 0 0,-5 0-241,-7 0 1,-9 0 790,-3 0 1,-4 0-117,-14 0 1,0-6-681,-18 0 0,0-8 0,37 8 0,-1 0 1,2-1-1,0 0-142,-4 1 0,-1 0 1,2-2-1,1-1-35,0 3 1,0 0 0,0-1 0,-1-2-21,-2 0 0,0 0 1,3 0-1,-1 0-70,-2-1 1,1 1-1,1 3 1,0 0 129,2 0 0,-1 0 1,-1 3-1,1 0-77,-3-3 1,0 0-1,3 3 1,1 2 117,-1-2 1,0 0 0,-2 1-1,-1 0 25,3-2 0,1 2 0,-6 1 0,0 0-13,2-3 0,1 1 0,-1 2 0,0 0 11,3 1 0,1 0 0,-1 0 1,1 0 47,-1 0 1,0 0 0,1 0 0,-1 0 159,0 0 1,0 0-1,-46 0-188,4 0 1,2 0 60,-2 0 1,-3 0-131,-3 0 1,49 0 0,1 0 47,-51 0 0,49 0 0,-1 0-71,2 1 0,-1-2 0,-5-1 0,0-2-33,5 1 0,1 0 1,0 0-1,1 0-27,-51 3 0,3-2 13,50-1 0,-1 0 1,-1 1-1,0 0-144,-44-10 1,6 6 49,6-6 1,-2 6-17,-10-7 0,-2 7 77,47 0 1,0 0-1,-47 2-28,8-2 0,8 4 145,4 2 0,-2 0-72,2 0 1,-2 0 31,2 0 0,4 0 56,-4 0 0,6 2 55,6 4 1,7-2 115,11 8 1,-2-6 15,9 7 0,-11-1-87,-2 6 1,-1 6-87,-11 1 1,10 5-87,2-6 1,5 1-2,13-7 1,3-6 68,10 0 0,1 0-189,-7 7 0,0 1-147,-7 4 0,3-10 18,3 5 0,-1-5 37,8 4 1,-7-6 257,7 0 1,0-8 141,5 2 1,1-4 1,0-2 0,6 0-216,0 0 0,6 0 217,-6 0 6,7 8 0,-9-3-327,8 7 0,0-6-547,6 6 0,0 0-361,0 6 1,6 1-433,0-1 1,6 6 255,-5 0 0,7 7 204,-2-7 1,4 9 49,2-3 1,7 6-17,-1 7 0,2 3 98,-2 9 1,-1 0 522,7 0 1,-2 5 301,3 1 0,1 6 230,-7-6 1,5 0-36,-6-7 0,7 1-55,-7 0 0,2-1 91,-1 1 0,1-6-106,4-1 0,3-7 170,-9 1 1,2-3 20,-1-3 0,-5-7 109,4-5 1,-6-4 188,-5-2 0,3-5 604,-4-1-52,-4-8 452,0 4-371,-8-8 1020,0-8-1826,8-2 1,-4-7 39,8 5 1,1-2 234,5 8 1,0-6-108,0 6 0,9-2 443,3 2 0,0 4-464,7-4 1,-3 4 210,15 2 0,7 0-810,11 0 0,12 0 545,6 0 1,15-3-248,-46 1 0,1-2 0,6 0 0,1-2-123,5-2 1,0-2 0,-3 1 0,0 0-49,-3 0 1,-1 0 0,-4 0 0,0-1-43,-2 1 1,1 0 0,-2 3 0,-1 2-73,39-2 1,-6 4 133,-18 2 1,6 0-73,0 0 0,14 0 7,10 0 1,-44 3 0,0 0-48,-2 0 1,1 0 0,5 0 0,1 0-16,2-2 0,2-2 1,8 1-1,2 0 20,3 0 1,2 0 0,6 0 0,2 0-18,2 0 1,2 0 0,1-3 0,0 0 82,1 0 0,0 0 0,2-3 0,1 0 4,-3 2 0,0 2 0,-5-2 1,-2 2-4,-7 2 1,-2 0-1,-2-3 1,0 0 9,-3 0 0,-1-1 0,-3 1 1,-2 0 19,-8 3 0,-3 0 0,45 0-73,-25 0 1,-7 0-6,1 0 1,6-6 143,6 0 1,2-2-51,-2 2 0,4 4 43,8-4 0,6-2-8,1 2 1,-1 0-7,-6 6 0,8 0-34,4 0 1,1 2-167,-7 4 0,-16 4-94,-20 8 0,-13 0-278,-5 1 1,-1-3 45,-5-4 0,-3 2 73,-9-8 0,-3 6-228,8-5 437,-7-1 0,3-6 446,-8 0 1,2 0-104,5 0 0,-3-2 361,8-5 0,-5 5 69,5-4 0,-6-2-118,7 2 1,-1-6-12,6 6 1,-3-6 135,3 6 0,-3-8-496,9 1 1,-3 5 37,-3 2 0,-7 2 218,-5-2-340,-4 4 150,-10-6-207,-2 8 1,-8-2-850,0-4 0,0 2-403,0-8 0,-2 6 336,-4-7 0,4 7-364,-4-6 0,2 8-332,-2-2-171,4-4 637,-6 0 1,8-2 83,0-1 0,-6 7 1502,0-6 0,-2 0-109,2-6 1,4 6-389,-5 0 1,-3-7 217,-2-5 1,2-2-569,-2 1 0,0 3 257,-7-8 0,1 5 176,0-5 0,-6 0 329,-1-7 1,1-1-470,6-5 1,0 5 0,-1-5 1,7-4-58,0-1 1,0 1 48,-6-1 0,6-1-63,-1-6 1,9 3 0,-2 3 0,4-2-142,2 9 0,0-1 106,0 7 0,0-1 45,0 1 0,2 8 236,4 3 1,-4 5 120,5 2 39,3 0 1,-8 5-195,4 1 896,-4 8-185,-2-4-889,0 8 2562,0 0-418,0 8-2207,0-6 0,-2 6 577,-4-8 0,-4 2 764,-9 4 1,-1-4-16,-4 4 0,-1-3-208,-11-3 0,2 0 368,-15 0 1,-2 0-1265,-9 0 0,-7 0-149,-12 0 1,-4 0 1336,-8 0 1,-11 0-1063,48 0 0,-1 0 0,-3 0 0,-1 0-190,-4 0 0,-2 0 1,-8 0-1,-2 0-174,0-1 1,-2 2 0,-5 1 0,0 2 47,3-1 1,0 0 0,-4 0-1,0 0 60,1-3 1,0 0 0,-3 0 0,0 2-123,9 0 1,0 2 0,-3 3-1,0 4 264,6 4 0,0 0 0,1-1 0,-1 1 0,-2 1 0,2 2 0,4 3 0,2 3 0</inkml:trace>
  <inkml:trace contextRef="#ctx0" brushRef="#br0" timeOffset="1">11592 16701 27842,'-8'-16'-4907,"-4"4"0,-3-5 3446,3 5 1,-2 2 1138,8-2 1,-8 6 512,2-6 0,-4 6 207,-3-7 0,-1 1-258,-4-6 1,-5 0 99,-7 0 1,-15-7-520,-3 1 1,-13-6 982,0 5 1,-4-7-293,-2 1 1,-6-1 149,0 2 1,-8 9-247,2 9 0,-12 10 24,-6 2 0,49 4 0,0 2-50,0 5 1,-1 3-1,0-1 1,1 2-75,-1 2 0,0 2 0,3 3 1,1 1-74,-1 1 0,1 1 0,0 3 1,0 2-79,-1 0 0,1 1 0,5 4 0,3 1-111,-30 37 0,40-33 0,3 3-152,4 4 0,4 3 1,0 3-1,3 2-205,5 2 0,4 1 1,2 0-1,4 0-219,8-4 1,4 1 0,1 3-1,4-1-73,7 2 0,3-2 0,0 0 1,2-1 266,4-3 1,3-2-1,2-5 1,3-3 129,1-5 1,3-3 0,3-5 0,1-4 82,46 17 1,8-15 375,-44-17 1,0-3-1,0-3 1,1-2 366,2-5 0,0-2 1,1-5-1,1-3 64,4-5 0,0-2 0,-4 0 0,-1-3 64,-1-4 0,0-2 1,-2-1-1,-1-3-142,0-6 0,-1-3 0,-2 0 0,0-1-113,1-3 1,-3-1-1,-10 3 1,-3 1-336,-2-1 0,-3 1 0,14-35-331,-21-2 0,-11 8-826,-20-2 1,-21 12-119,-15-6 0,-23 2 538,-8 5 0,30 28 0,-1 1 413,-1 0 1,-1 1-1,-39-19-93,-6 1 0,10 7 273,-4 5 0,8 7 193,-2 5 1,14 6 80,10 6 1,9 4 421,9 8 1,11 10-619,8 8 0,1 2 0,11 11 0,0-1 0</inkml:trace>
  <inkml:trace contextRef="#ctx0" brushRef="#br0" timeOffset="2">17133 16792 28781,'0'-18'-9831,"0"-7"7114,0 1 0,0 0 1773,0 6 1,0-7 329,0 1 1,2 0 669,4 5 0,-4-1 29,4-4 1,-4-4-186,-2-9 1,0 7-1074,0-1 0,-8 1 1321,-4-7 1,-5 1 250,-1 0 0,-2-1-84,-4 1 0,-7-1 266,-11 1 0,-5-7-194,-7 1 1,-11-1 312,-8 7 0,-10 7 357,-14 5 0,-1 12-413,44 7 1,-1 4-1,-1 4 1,-1 4-43,-6 3 0,-2 4 1,-6 6-1,-2 5-281,-3 6 1,0 5 0,1 5 0,0 3-29,2 0 1,1 3-1,2 4 1,2 3-252,3 0 1,2 2 0,6-1 0,3 3-77,0 5 0,5 2 0,8-5 0,5 1-208,3 2 1,5 2 0,9-2 0,6 1-290,5-3 1,3 0-1,3-2 1,2-1-198,2 1 0,3-2 0,3-5 0,4-1 111,4-1 0,4-3 0,35 39 418,-21-46 1,5-1-1,5-2 1,5-2 168,7 0 1,3-3 0,1-3 0,2-5 216,7-4 1,2-4-1,1-3 1,1-5 214,3-4 0,0-2 0,2-1 1,0-2 201,2-1 0,-2-2 0,-6-5 0,0-3 103,4-4 1,0-4 0,-1-5-1,0-3-42,1-4 1,0-3 0,3-3-1,0-3-246,-2-1 0,-3-1 0,-5 3 0,-4-1-223,-5 2 1,-4-1 0,-11 6 0,-3-1 375,24-31 0,-15 5-944,-8-6 1,-15 6-553,-10-6 0,-18 1-258,-18-7 0,-18-2 370,-19-4 0,-16 4 599,30 35 1,-3 1-1,-5 1 1,-1 1 91,-4 0 1,-2 1 0,1 2 0,-1 1-21,-5-1 1,0 1 0,5 6-1,-1 1-167,-1-2 1,1 2 0,1 4 0,0 1 312,2-1 1,-1 2 0,-3 3 0,-2 1 134,0 0 1,-1 2 0,1 5 0,0 2 273,-1-3 1,1 1 0,4 6-1,1 2-135,-1 0 0,2 2-279,-47 16 0,6 11 0,0 8 0,-1 1 0,48-19 0,-1 0 0</inkml:trace>
  <inkml:trace contextRef="#ctx0" brushRef="#br0" timeOffset="3">14216 15096 27446,'0'-30'-4610,"0"0"1,0 7 1862,0-1 0,-8 10 1914,-4 2 0,-12 8 1773,-6-2 0,1 4 153,-1 2 0,-1-2-501,-5-5 0,2 5 186,3-4 0,3 4-594,4 2 1,3 0 963,-3 0 1,-4 17-149,-3 7 1,-3 24-772,-3 13 0,1 20-487,18-33 1,-1 2-1,-2 4 1,0 3-213,-1 9 1,1 2-1,0 0 1,0 1 67,2 4 0,1 0 0,3 3 0,2 0-21,0 0 1,2 0 0,1-1 0,2-2-98,1-5 0,1-2 0,2-10 1,0-3-608,4 32 0,0-18 269,0-12 0,-2-11-167,-4-13 681,4-13 301,-6-10 0,8-10-306,0-4 0,-8 2 536,-4-8 1,-21-9 0,-5-7-1</inkml:trace>
  <inkml:trace contextRef="#ctx0" brushRef="#br0" timeOffset="4">12613 16391 26360,'-29'-43'-4916,"5"1"1,6-1 2461,6 7 1,3 1 2238,9 5 0,9 4 1128,3 7 1,4 9 1,2 4 0,2 4-288,5 2 1,3 2-187,8 4 1,1 6-806,-1 13 0,1 5 675,-1 13 0,1 3-186,-1 9 1,-5 0 82,-1-1 0,-6 7-723,7 0 1,-9 0-712,2-7 0,-4-1-25,-1-4 1,-7-5-1006,0-7 711,-8-9 1369,4-10 10,-8-10 1,2-16 619,4-4 0,-2-4 131,8-2 0,3-3 199,9-3 0,-2-2 92,9-5 0,1-3 48,10 4 0,7-11 122,12-1 0,0-9-56,12 2 0,-3 3 269,15-3 0,-6 2-637,6-1 0,-16 5 78,-2 13 1,-18 4-319,-13 7 1,-13 3-191,-11 4 1,-10 4-776,-2 8 1,-12 0 767,-19 0 1,-9-2-156,-21-4 0,-12 4-256,-12-4 1,-4 4-105,-2 2 1,-2 6 121,-5 0 1,13 8-216,0-2 0,8 6 423,4 7 0,0-3 0,1 8 0,-1 3 0,0 1 0</inkml:trace>
  <inkml:trace contextRef="#ctx0" brushRef="#br0" timeOffset="5">2023 16172 26331,'-2'-18'-4916,"-4"0"1,4 6 3113,-4-1 1,2 9 1944,-2-2 1,2-2 46,-8 2 0,6 0-432,-7 6 1,1 0 659,-6 0 0,6 0 178,0 0 1,-2 0-537,-11 0 0,5 0 1297,-4 0 0,3 0 217,3 0 0,0-6-96,0 0-275,-1-8-1312,1 4 0,2-3-1018,4 1-100,4 8 330,8-4 0,2 2 440,4 0 0,4 0 693,8 6 0,3-2 263,3-4 1,4 4 18,9-4 0,7-3 139,5 3 0,10-2 149,1 2 0,9 2 28,-2-8 1,12 8 236,6-2 1,-4 2-644,-2-2 1,-4 4-657,-2-4 0,0 4-36,0 2 1,-9 0 18,-3 0 1,-10 0-242,-3 0 1,-5 0 69,6 0 1,-11-8 298,-2-5 1,-1 3-235,-11-2 0,3 8-18,-3-2 369,-4 4 0,6 10 0,-7 2 0</inkml:trace>
  <inkml:trace contextRef="#ctx0" brushRef="#br0" timeOffset="6">2880 15735 26997,'-10'-9'-6940,"2"-1"4271,8-8 1,0 0 1778,0 0 0,0 5 350,0 1 7,0 8 0,2-4 1016,4 8 1,-2 0 292,8 0 0,0 0-756,6 0 1,0 0 640,1 0 0,7 0 556,4 0 0,5 0-148,1 0 1,9 6-191,3 0 0,5 0 121,2-6 0,-1 2-849,1 4 0,-8-3-228,-5 3 0,-3-2-103,-3 2 1,-8-4 36,-3 4 0,-5 4-364,-2 2 0,-6-2-213,1 2 0,-9-6-188,2 7 1,2-1-150,-2 6 1,0 0-60,-6 0 0,0 3 174,0 3 1,6 4-131,0 9 1,0-1 118,-6 1 0,-8 1 783,-4 5 1,-10 3 403,-3 9 0,-9-6 611,-3-1 0,-1-7 70,-11 1 0,9-11 486,-3-7 0,-1-6-106,1-5 0,1 1 353,5-8 0,1-2-458,-1-10 0,3-6-781,4-13 1,-3 3-435,9-8 0,0 5-368,5-5 0,3 0-479,4-7 0,-2-5-217,8-1 0,-6-2-251,6 3 1,-3 3-19,3-3 1,4-5 467,-4-1 1,4 3 441,2 3 1,-2 5 148,-4 7 1,4-3 13,-4 9 0,2 2 105,-2 9-342,4-3 0,-8 14 1917,4-4-1903,4 4 1,-4 12-41,12 9 1,6 9 507,12 14 0,-4 13 0,7 10 0</inkml:trace>
  <inkml:trace contextRef="#ctx0" brushRef="#br0" timeOffset="7">3335 16537 27378,'-18'0'-138,"0"0"1,0 0-1326,0 0 0,-7 0 744,1 0 0,0 0 432,5 0 108,1-8 1,0 6 259,0-4-157,8-5-1369,1 1 439,9-8 0,2 2 291,5 4 1,3 4 1076,8 8 0,2 0-335,4 0 1,-1 0-30,7 0 0,-4 6-5,11 0 0,-3 6 157,15-6 0,0 8 460,5-2 0,9-4 573,4-1 0,14 1-388,10-2 0,8 0-880,-45-6 1,2 0 0,-1 0 0,1 0 99,1 0 1,1 0 0,5 0-1,0 0 34,4 0 1,0 0 0,-4 0-1,-1 0 139,-3 0 1,-2 0 0,46 0 31,-6 0 0,-10 2-22,-2 4 0,-8 4-300,2 8 1,6-6 94,6 1 1,9-3-27,-46-4 1,1 0-1,0-1 1,1-2 42,2-3 0,0 0 0,-2 0 0,1 0-40,4 0 0,0 0 0,-5 0 0,-1 0 65,0 0 1,-1 0-1,0 0 1,0 0 36,43 0 1,2-8 92,-2-4 1,-44 7 0,0 0 28,1-1 0,1-1 0,2 2 1,-1-2-32,-4-2 0,0 0 0,2 0 0,1 0-9,3-1 1,0 2 0,0-1 0,1 1-166,2 2 1,-1 0 0,-3-1 0,-2 0 75,-3 4 0,-1 0 0,1-3 1,-1 0-35,4 2 1,0 2-1,1-2 1,1 2-40,-2 1 0,0 2 0,48 1-174,-18 4 0,2 6-206,-8 12 1,-2-2-196,-10 9 0,-2-7 26,-5 7 1,5-9 131,8 2 0,-2-6 224,-4-5 1,-5-5 73,-7-8 0,-8 0 259,-5 0 0,-5-6 202,-7-1 0,-2-7 128,-3 2 0,-5-4-262,4-2 1,-3-1-14,-3 1 0,0 2-102,0 4 1,0-4-60,1 4 0,-7-3-999,0 3 247,-8-4-259,4 6 1,-8-8-106,0-1 0,0 7 190,0 0 1,0 6 71,0-6 1,0-6-83,0-7 0,-8-1 150,-4 2 0,2-5 150,-2-7 1,6-9-158,-7-3 1,7-1 285,-6-6 1,6 3 307,-6-15 1,6 2 37,-6-2 0,6-6 1,-7 0 0,7-2-50,-6-10 0,8 2-286,-2-2 0,4 6 580,2 12 1,0-2-89,0 9 0,0 7 296,0 10 1,-6 13-259,0 6 1,0 3 351,6 3-178,0 8-23,0 2-97,0 8 989,0 0 1,-8 6-316,-4 0 0,2 6 16,-3-6 1,-1 9 188,-10-3 1,2-2 48,-9 2 0,-1-6 325,-11 6 0,3-6-64,-9 6 1,-8-6 64,-9 7 0,-7-7-1274,-6 6 0,-6-8 228,-12 2 0,-5-2-101,48-1 1,-1 0 0,-1-2 0,1 0-52,-3 2 1,0 0 0,2-1 0,1-2-73,-3 0 1,0 0-1,2 3 1,1 0-93,0 0 0,1 0 1,-5 1-1,0 1 2,-2-2 1,1 0 0,3-2 0,2 0-44,0 2 0,1 0 1,1-2-1,1 0-11,-3-2 0,0 2 1,-2 1-1,-1 2 49,0-1 1,0 0 0,0 0-1,-1 0-15,1-3 1,0 0 0,-1 1 0,-1 0 11,-3 2 0,-2 0 0,-1-1 0,-1 0 30,0 4 0,0 0 0,1 0 0,0 0-35,5 3 1,1 1 0,-2-1-1,0 0 25,4 0 0,1 0 0,-3 3 0,0 0-23,5 0 0,1 1 0,1-1 0,1 0 32,-39 6 0,6-6 6,0 1 0,-5-9-28,-1 2 0,-4-2-39,10 2 0,-6-2-18,-6 8 1,44-6 0,-2 0 45,-2 3 0,-1 0 0,0 1 1,0 1 45,3 1 1,1 0-1,-45 10-64,8 9 1,4-9-191,14 2 1,4-3 87,14-3 0,1 0 27,-1 0 1,2-2 115,5-3 0,11 1-206,13-8 769,4 0-364,1-6 101,9 0-317,2 0-32,16-8-992,-6 6-681,6-6 1198,-8 8 1,-8 6 2,-4 0 1,-4 8 115,-2-2 1,-3 2 188,-3-1 1,2 3 101,-8-4 1,7-2 36,-1 2 0,-2-6 646,1 6 0,7-8 633,6 3-56,0-5-64,2-2-533,2 0-250,8 0-386,0 0-232,8 0 13,-6 0-846,6 8 1,-2-4 55,0 8 0,6-6-338,-6 6 0,8 4-1464,-2 15 2224,5 7 1,-7 25 0,-2 2 0</inkml:trace>
  <inkml:trace contextRef="#ctx0" brushRef="#br0" timeOffset="8">9295 15607 27068,'0'-12'-4916,"0"0"1,-2 8 2348,-4-3 0,4 3 2103,-4-2 1,2 4 1243,-2-4-1070,4 4 94,-14-6 662,14 6-960,-14-6 0,12 8 1538,-9 0 1,7 0 717,-6 0-1425,8 8 0,-12 2 0,6 8 0</inkml:trace>
  <inkml:trace contextRef="#ctx0" brushRef="#br0" timeOffset="9">9204 15570 22609,'-8'-18'-8396,"6"6"6726,-4 0 1,-2 6 1497,2-6 0,0 6-402,6-7 0,-2 7-337,-4-6 751,4 8 1,-6-6 27,8 4 1,-2 4-612,-5-4 0,5 2 1003,-4-2 1,2 4 329,-2-4 1,4 2-553,-4-3 0,-4 5 848,-2-4 1,0 2 45,-6-2 0,3 2-156,-9-8 1,2 8 118,-3-2 1,-3-4-429,-8-2 0,-1 2 114,1-3 0,-3 7-150,-3-6 0,1 8 295,-7-2 1,-1-2-505,-6 2 0,-1-6-59,-5 6 0,-6-7 111,-12 7 1,2-6-160,-8 6 1,0-6 143,-6 6 0,4 0 40,-4 6 1,12 0-65,-6 0 0,8 0-99,4 0 0,0 0-3,0 0 0,8 0 39,4 0 0,5 8 92,1 4 0,0-2 53,1 2 1,7 1-114,5 5 0,5 0-242,7 0 0,-9 0-26,9 1 0,-9-1 46,9 0 1,-10 6-47,-3 1 0,-6 7-9,7-1 1,-3 1-253,3-2 0,9 3-20,-3-9 0,6 0 54,-1-5 0,5-3 305,8-4-172,-1 4 0,1-8 325,0 4-236,8-3-26,2-9 275,0 0 1,4 6-114,-9 0 1,7 0 218,-6-6 1,6 6-294,-6 0 0,6 6-879,-6-6 634,0 8 1,-1-4 75,1 9-304,8-1 0,-4 0-356,8 0 1,0 1-69,0-1 0,6 0-539,0 0 1,8 1 665,-1-1 0,5 0 636,6 0 0,4 1-5,9-1 0,1 0-100,5 0 1,4 0 523,7 1 0,9-1 311,4 0 0,12 0-23,6 1 1,-34-11 0,3 0 43,3-2 0,2 0 1,4-1-1,1-2-124,5-2 0,2-2 1,0 1-1,2 0-100,9 0 0,0 0 0,-9 0 0,0 0-104,3 0 1,-1 0 0,-6-3 0,-2 0-20,0 0 0,0 0 0,-5 0 1,-1 0-90,1 2 0,-2 2 0,-7-1 0,-1 0 88,51 0 1,-5 2-107,-1 4 1,6-4-132,-45 1 0,0 0 1,-3-2-1,1 0-28,2-1 0,-1 0 0,-4-1 1,-2-2 109,46-9 0,-12-2 191,-6-17 1,-16-1-372,-15-11 1,-5 3-51,-19-9 0,-2 1-463,-10-7 1,-3 8-252,-9 5 0,-17 3-185,-7 3 1,-10-1 338,-9 1 0,-3 5 48,-9 1 1,-8 2 9,-4-3 0,-6-3 141,-6 4 1,-4 3 559,-8 3 1,-2 0 143,-4 5 0,43 8 1,-1 2 122,-5 5 1,-2 2-1,-3-1 1,-2 0-18,1 2 0,-1 2 0,0 2 0,2 2 10,4 0 0,1 2 0,4 4 0,2 2 17,-43 18 0,22 5-420,14 7 0,15 3 67,15 9 0,1 8 0,12 4 0,4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717"/>
    </inkml:context>
    <inkml:brush xml:id="br0">
      <inkml:brushProperty name="height" value="0.053" units="cm"/>
      <inkml:brushProperty name="color" value="#FF0000"/>
    </inkml:brush>
  </inkml:definitions>
  <inkml:trace contextRef="#ctx0" brushRef="#br0">8111 18706 29348,'-12'0'-2712,"-1"0"1212,1-8 0,-6 4 1018,0-8 1,0 6 182,-1-6 0,1 2 47,0-2 0,-2-5 87,-5 5 0,3 2 252,-8-2 0,5 2-409,-5-2 0,6-5-33,-7 5 0,1 2 281,-7-2 0,1 6 345,0-6 0,-7 6-123,1-6 1,-9 5 203,2-5 0,-3 6 19,-3-6 0,0 6-135,1-6 0,-13 0-86,0-7 1,-8 1 262,8 0 0,-6-6-374,-6-1 1,-4-5 30,-8 6 1,0-1-34,0 7 0,-8 2-14,48 10 1,-2 0 0,-4-2 0,-1 2 57,-3 2 1,0 2 0,2-2-1,-1 1 37,-1 3 1,0 0 0,1 4 0,-1 1-56,-2 0 0,-2 2 0,-4 3 0,-1 2 43,0 0 0,0 0 1,-4 1-1,0 1-18,4-2 0,0 0 0,-6-1 1,-2 0 54,-3 4 1,-2 1-1,-5-4 1,-2 0-35,-4 3 1,0 0-1,2 0 1,2 1-61,1 2 0,1 0 1,0 0-1,0-1-12,-3-2 1,0 0 0,1 2-1,2 0-40,2-1 1,2-1 0,2 2-1,2 0-47,6 1 0,2 1 0,3-2 0,0 0 33,2-2 0,0 1 0,5 3 0,1 0-29,5-4 0,2 0 0,-41 24-148,28-9 0,5 5-147,7 1 0,4 1-81,9-1 1,9 9-465,21 3 0,4 5-583,8 2 1,10 12 43,9-1 1,11 9 278,19-8 0,9-4 697,21-2 0,-34-30 0,1-1 277,5-2 1,2-2-1,3 0 1,3-3 218,1-7 0,2-2 1,8 3-1,3-1 37,5-3 1,2-2 0,8 1-1,3-2 418,5-3 1,2-2-1,3 0 1,0-1-72,-30-4 1,-1 0-1,2 0 1,4-1 0,1 1-1,1-1 45,6-1 0,2 0 1,-1-1-1,-2 1 0,-1-2 1,0 0-85,1-1 0,1-2 0,-2 1 1,-1 0-1,-1 0 0,0 0-116,0 0 0,-1 0 0,-1 0 1,-2-1-1,0 0 0,-1 0-74,2-1 1,1 0-1,-2 0 1,-5 1 0,-2 0-1,2-1-69,1-2 0,2 0 0,-2-1 1,-2 0-1,-2-1 0,1-1-17,31-7 1,0-3-1,-33 7 1,0-2-1,0 0-71,0 0 0,0 0 0,-1-1 0,27-8 0,-1-3 30,-4-3 0,0-1 0,-4 4 0,0 0-112,-2-3 1,0-1 0,-4 1 0,0-1 77,-1-2 0,-2-1 0,-12 4 0,-3 1-61,-4 2 1,-2-1 0,-6 4 0,-1 0 73,38-22 1,-12-4-366,-12 5 0,-19-5-202,-6-2 1,-19-1-459,-5-5 1,-8 4-28,-4-4 0,-18 5-77,-13 1 1,-31 0 918,18 27 1,-4 2 0,-7 1 0,-5 3-140,-14 0 1,-4 1 0,-2 2 0,-2 2 127,-14 1 1,-2 2 0,-3 0 0,-1 3 89,32 6 0,-1 2 0,-1-1 0,-1-1 0,0 0 0,-1 1 194,-3 1 0,-1 1 1,2 1-1,-27-1 1,1 2 157,1 4 0,2 4 1,7 1-1,2 4 648,4 7 1,1 3-924,-2 3 0,0 3 0,2 2 0,0 2 0,0 3 0,0 1 0</inkml:trace>
  <inkml:trace contextRef="#ctx0" brushRef="#br0" timeOffset="1">6416 19545 27680,'-8'-28'-9831,"6"-5"6375,-5 9 1,5-2 2528,2 1 1,2 11 1404,5-4 0,3 6 121,8 0 1,6 2 373,0 3 0,7 5-408,-7-4 1,2 12-809,-1 7 0,-5 3 1,6 2-1</inkml:trace>
  <inkml:trace contextRef="#ctx0" brushRef="#br0" timeOffset="2">6689 19655 28646,'0'-37'-9831,"-2"-3"5075,-4 3 4606,4 5 1,10 30-1,12 4 1</inkml:trace>
  <inkml:trace contextRef="#ctx0" brushRef="#br0" timeOffset="3">6379 15807 27918,'-6'-32'-4916,"0"-4"1,0-7 1902,6 1 0,2 5 2097,4 1 0,4 7 1517,8 11 0,3 8 667,3 4 0,-4 8-1291,5 10 1,3 24 0,0 21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721"/>
    </inkml:context>
    <inkml:brush xml:id="br0">
      <inkml:brushProperty name="height" value="0.053" units="cm"/>
      <inkml:brushProperty name="color" value="#FF0000"/>
    </inkml:brush>
  </inkml:definitions>
  <inkml:trace contextRef="#ctx0" brushRef="#br0">7637 23192 27310,'-10'-9'-6001,"0"-1"3400,3-8 1,3 0 1251,-8 0 0,6-1 764,-6 1 1,8 6 96,-2 0 0,-2 0 440,2-6-135,-8-1 0,3 3-576,-7 4 1,6 2 848,0 4 1,0 4 694,-6-4 0,-7 4 304,1 2 0,-8 0 19,1 0 1,-5 0 67,-7 0 0,-5 0-149,-13 0 1,-6-9-88,-12-3 0,-4 2-172,-8-2 1,-6 0-297,-1-6 0,-1-1-347,2 1 1,-2 0-217,47 9 1,0 0 0,-49-10-97,4 1 1,-4 6 134,47 6 0,-2 0 0,-4 0 0,-1 0-16,0-3 0,0 0 0,-3 2 0,-1 1 186,4 0 0,0 0 0,-2 4 0,-1 0-57,-3-1 0,0 0 0,-4 2 1,-2 0 26,-2 0 1,-2 2 0,0 2 0,0 2 43,2 0 1,-1 2-1,-2 4 1,0 1 34,-4-1 0,0 2 0,-5 3 1,-1 0-32,4-1 0,-2 1 0,-4 3 0,0 2-73,8 0 1,0 1-1,-3 3 1,0 0-8,-1-1 0,2 1 0,8 1 0,2 1-31,0-1 1,2 2 0,5 3 0,0 1-104,3 1 0,1 1 0,3 2 0,0 1-70,1 2 1,3 1 0,8 0 0,5 1-239,5 1 1,3 1 0,5 1-1,3 1-652,-9 40 1,16 7-284,7 5 1,19-10-122,13 4 1,19-14 338,23-4 1,14-2 834,-28-39 0,3-3 0,5-1 0,3-2 123,8 0 0,2-3 1,8-5-1,2-2 130,9 3 1,2-1 0,10-4 0,3-2 112,-30-1 0,1 0 0,0-2 0,1-3 0,0-2 0,1 0 221,5 0 0,2 1 0,-1-2 0,1-1 0,-1-1 0,1 0 59,4 0 1,2-1-1,-1-1 1,5-3 0,-1-2-1,2 0 95,4-1 1,0-2 0,1 0 0,-4-1 0,-1-1 0,1 0-80,-1-1 0,1 0 1,-1 0-1,-1-2 0,0-1 1,-1 1-108,-2 0 0,0 0 1,0-1-1,0-1 0,-1-1 1,1 0-87,0 1 0,1-1 0,-2 1 0,-9 1 0,-2-1 1,0 1-36,-3-1 0,-1 0 0,-2-1 0,25-7 1,-3-1-17,-10-1 0,-2-2 0,-2-1 1,-2-1-105,-3-3 0,-2-1 0,-10 4 0,-3-1-10,-3-4 1,-3-3 0,-7 4 0,-2 0-151,-4-2 1,-1-1 0,-5-2 0,-2-1-349,29-39 1,-20 2-221,-11 10 0,-10-10-249,-8 4 0,-6-6-563,-12 0 1,-16 10 333,-20-4 1,-23 12 628,21 30 0,-3 1 0,-7 1 0,-4 2 302,-7-2 0,-3 3 0,-4 2 1,-2 3 67,-7 2 1,-2 2 0,-2 2 0,0 2 131,0 2 0,0 3 1,-7 3-1,-1 0 29,2 2 0,0 0 0,1 2 0,0 0 0,2 1 0,0 0 0,-1 0 0</inkml:trace>
  <inkml:trace contextRef="#ctx0" brushRef="#br0" timeOffset="1">6871 22699 28599,'12'-26'-4916,"1"-4"1,-7 1 3002,6-1 1,-6 8 1703,6-3 0,-6 5-1142,6 2 1390,-8 8 55,13 2 0,-7 16-62,8 4 0,0 4 0,0 2 0</inkml:trace>
  <inkml:trace contextRef="#ctx0" brushRef="#br0" timeOffset="2">6926 22572 29665,'2'-35'-4916,"4"5"1,-2-1 4965,8 13 1,0 12 0,7 16-1</inkml:trace>
  <inkml:trace contextRef="#ctx0" brushRef="#br0" timeOffset="3">17862 15060 8222,'0'-45'-277,"0"1"-69,0-5 0,0 13 559,0 11 1,0 15 531,0 10 0,2 10-1143,4 15 1,0 11 162,12 13 0,-2 10 45,15 1 1,7 9 134,11-2 0,7 12-177,-23-36 1,1-1 0,3-1 0,1-1 231,7 0 1,1-1-1,3 2 1,2-1-1,0 0 0,1-1 0,2 2 1,1-1-26,4 0 0,-2-1 0,-9-2 0,-1 1 22,0 1 0,-3 1 0,25 35 147,-14-2 0,-23 2-273,-14 4 0,-14-2 345,-4 8 0,-12 2-105,-18 11 0,10-47 0,-3 1-247,-8 5 0,-5 1 0,-1 3 0,-3 0 247,-7 5 0,-3 2 0,-4 3 1,-1 1-356,-5 4 0,-2 0 0,-1 5 1,-1 0 280,19-26 0,0 0 0,1-1 0,-14 24 0,3 0 7,-1 2 0,2-2 0,6-3 0,3-2-95,5-3 1,1 0-1,2 2 1,3 0 42,5-2 1,4 0 0,5-9 0,3-1-138,3-2 1,4 0 0,4-5 0,4-1 47,5 0 1,6-1-1,3 3 1,6-2-23,7-3 0,5-1 0,4 1 0,5-1 14,5-1 1,3-3 0,3 2 0,1 0 66,6 0 1,2-1 0,0 0 0,1-1 7,4-1 1,0-1 0,-5-2 0,-1-1 45,-3-5 0,0-1 1,-1-1-1,-1-1 44,-4-4 0,-1 0 1,0 3-1,-1 1 274,-3-1 0,-3 1 1,30 32 109,-16-3 1,-9-1-172,-9 8 0,-11 6-130,-8 6 1,-7 2 7,-11-2 1,-4 6-32,-9 12 1,-5 5-79,4-48 1,-2 1 0,-4-2 0,-1-1-55,4 3 1,-2 0 0,-5-2 0,-1 1-15,1 6 0,0 2 0,-5 0 0,-1 1 42,0 1 0,-1 0 0,-2-1 1,-1 0-83,4-5 1,0-1-1,-1-1 1,1-1 70,2 3 1,1 0 0,-2 0 0,-1-1-33,3-2 1,0 0 0,1 1 0,3-1 21,-7 42 1,5-5 59,13-7 1,8-2-122,16 2 1,9 2-124,15-8 1,9 0 184,3-6 0,5 4-27,2-4 0,-1-4-1,1-15 0,-10 1-24,-9 0 1,-16-9 555,-14-3 0,-8-13-275,-10-5 0,-10-5 474,-21-2 1,-3 0-327,-9 1 1,0-1 504,1 0 1,-1 0-850,0 0 1,3 7 274,3-1 1,15 8-614,15-1 1,9 5 234,10 7 1,2 5-1182,4 13 0,13 12 1255,11 12 0,13-12 0,3-2 0</inkml:trace>
  <inkml:trace contextRef="#ctx0" brushRef="#br0" timeOffset="4">10243 17959 28400,'10'-47'-4757,"-4"-7"1,-4 7 2664,-2-2 0,0 17 1186,0 8 1,2 3 624,4 3 1,5 8 1058,7 4 1,10 6 45,9 6 0,11-2-334,19 8 0,10 0-577,20 7 0,-44-10 1,2 0 522,2 0 0,1 0 0,4-2 0,2-2 113,0 2 0,-1-2 0,-3-2 0,0 1 19,1 2 0,-1 0 0,-3-4 0,0 0-65,-3 0 0,1 2 0,-2 0 0,-1 0-392,3-1 0,0 0 0,42 5-173,-46-5 1,1 0 0,45 1-416,0 8 477,-3 1 0,1 1 0,-8 0 0,0 0 0,-2-2 0</inkml:trace>
  <inkml:trace contextRef="#ctx0" brushRef="#br0" timeOffset="5">9496 21551 28302,'-2'-27'-4850,"-4"-3"0,-2 2 3578,-4-3 0,1 11 713,5 2 308,4-1 0,-4 17-374,12-4 1,13 4 1545,11 2 1,6 6-524,7 1 1,10 5-771,7-6 0,9 2 1203,-2-2 1,12-2 83,6 8 0,4-2-919,2 2 0,8 13 1,3-5-1</inkml:trace>
  <inkml:trace contextRef="#ctx0" brushRef="#br0" timeOffset="6">7746 19089 27189,'0'-20'-4916,"0"-4"1,6-9 3737,0-3 1,8-3 947,-1 15 0,5-6 654,6 5 1,5 7 317,7 6 1,11 8 149,7-2 0,13 12-569,18 6 1,16 6-615,-41-6 0,2 1 0,1 0 0,1 2 631,3 3 0,0 0 1,5 4-1,2-1-144,4 0 0,2 1 0,5 6 0,0 2 0,2-1 0,0-1 0</inkml:trace>
  <inkml:trace contextRef="#ctx0" brushRef="#br0" timeOffset="7">8530 23374 21970,'8'-91'-5073,"4"8"3938,12 4 1,5 14 1022,7 10 1,13 17 1152,12 13 0,16 13-1159,-27 8 0,3 2 1,8 1-1,3 0 64,8 0 0,2 2 0,9 6 0,2 2-1901,2 2 1,2 3 1954,-21-2 0,0 1 0,1 2 0,1 1 0,0 1 0,1 1 0,5 0 0,1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729"/>
    </inkml:context>
    <inkml:brush xml:id="br0">
      <inkml:brushProperty name="height" value="0.053" units="cm"/>
      <inkml:brushProperty name="color" value="#FF0000"/>
    </inkml:brush>
  </inkml:definitions>
  <inkml:trace contextRef="#ctx0" brushRef="#br0">7272 18360 25516,'2'-47'-3595,"4"5"1,0 3 2758,13 3 0,3 8 2632,14 3 0,9 7-242,4 6 1,9 2-753,3 4 0,8 4-486,-2-4 1,-4 12-741,-3 6 1,5 6-942,2 6 0,0 13 1209,6 11-155,-5 5 1,13 2 0,-8-1 0</inkml:trace>
  <inkml:trace contextRef="#ctx0" brushRef="#br0" timeOffset="1">10170 18524 20344,'0'-36'-2409,"0"-1"0,0 9 1314,0 4 0,0 3 1173,0 3 0,0 6 90,0 0 0,-6 0-47,0-7 1,-6 1-56,6 0 0,-8-2 146,2-5 0,-5-1-577,-1-4 1,-2 1 672,-4 5 1,-5 2 13,-7-9 1,-3 11-60,-3 2 0,-13 8 31,-12 10 1,-6 16 342,-6 8 1,4 19-602,-4 11 1,5 9 333,1 10 0,14 2-153,4 4 0,21-6-167,3 0 1,17-2 119,8-10 1,14-7-301,10-5 0,9-17 11,9-1 0,9-17 118,3-8 0,7-4 239,6-2 1,-4-8-188,3-4 1,3-7 124,-2-5 1,0-6-257,-7-13 1,-1-5 419,-4-13 1,-13-14-169,-12-16 0,-14 38 0,-1-2-295,-3-4 0,0-3 0,-2-8 1,-2-2-505,-5-3 0,0-2 0,1-3 0,0 0 175,-4-2 1,-1 0-1,5 3 1,-2 2-127,-2 6 0,0 2 0,4 11 0,-2 5-692,-8-14 0,2 20 1214,-2 23 0,-4 12 526,3 6 1,3 12-41,-2 6 0,6 14-239,-6 11 0,8 7-41,-2 11 0,6 14-21,6 4 0,6 14 260,12 4 0,-10-39 0,1 1-360,3 5 0,0 0 0,-2 0 0,-2-1 156,1-2 1,1 0 0,1 0 0,2-1-264,2 1 0,1 0 0,2-2 1,0-1-196,-3-3 1,1-1 0,29 39 27,-3-20 1,5-6-403,2-12 0,5-13 530,1-12 1,0-12 469,-7-5 0,-1-16-117,-4-9 1,-1-8-53,-11-11 1,-3-9-314,-10-9 0,-5 0 164,-1-5 0,-2 5 160,-10 6 0,6 7-366,-6 11 0,3 5 8,-3 8 1444,-4 8 0,6 10-1099,-8 12 0,0 6 76,0 6 0,0 5-32,0 7 1,0-1 139,0-5 1,0 5-365,0-5 0,0 4-451,0 3 1,8-1-342,4 1 1,6-1-538,7 1 1,-3-1-1278,8 1 2703,1-9 1,5-2 0,0-7 0</inkml:trace>
  <inkml:trace contextRef="#ctx0" brushRef="#br0" timeOffset="2">10918 18032 26902,'-37'-89'-7735,"11"14"7964,8-4 1,7 28 66,11 21 1,2 16 58,4 7 1,7 5 171,11 2 0,-2 11-1733,9 7 0,1 8 804,11 11 113,3 7 0,17 3 0,2 7 1</inkml:trace>
  <inkml:trace contextRef="#ctx0" brushRef="#br0" timeOffset="3">12339 17576 21711,'-32'-85'-2628,"-5"0"1,5 14 2765,-11-2 0,-1 20 389,1 5 0,1 21-383,5 9 0,-1 16 475,-5 8 0,3 23-219,-9 25 1,9 13-488,-3 18 0,7 10-696,20-38 1,1 2 0,1-2 0,2 1 694,2 6 1,2 0 0,2-2 0,2 0 35,0 4 1,2 1 0,0 1-1,2 0-485,-1-1 1,2 0 0,2-8 0,4-1-13,1-5 0,2-2 0,8 42-873,6-8 1,3-8 54,-3-16 1367,0-9 0,-9-15 0,3-1 0,4 1 0</inkml:trace>
  <inkml:trace contextRef="#ctx0" brushRef="#br0" timeOffset="4">11428 18652 16093,'-18'-27'-479,"-1"-3"0,7-2 691,0 1 1,10 13 225,2 12 1,12 6 148,19 6 0,15 6-692,21 12 1,6-3-351,6 3 0,-2-4 292,8-1 0,0-1-1103,6 0 1,6 6 812,1 1 273,-46-13 0,1 0 1,48 6-1,-46-9 1,-1 0-1</inkml:trace>
  <inkml:trace contextRef="#ctx0" brushRef="#br0" timeOffset="5">13214 17886 23519,'-36'-83'-5822,"-7"2"5344,1 8 1,-9 8 974,2 4 1,-1 13-215,1 5 1,5 15 349,7 10 0,7 7-216,-1 11 0,15 19-293,-2 11 0,4 21-885,-5 16 0,9 14 548,4 10 0,2 2-140,1-42 0,0 1 0,2 3 0,0 2 125,-2 3 1,0 1 0,2-5 0,0 0-391,0-1 0,2-1 0,7 45-117,-2-47 0,0 0 0,2-1 0,0 1-457,2 3 1,-1-1 1191,1 40 0,2-1 0,-4-12 0,4 4 0,-4-4 0,-4-4 0</inkml:trace>
  <inkml:trace contextRef="#ctx0" brushRef="#br0" timeOffset="6">12193 18816 23410,'-10'-71'-3495,"4"4"0,6 12 3853,6 13 1,21 11 804,15 7 1,13 10-388,12 2 0,3 2-109,22-2 0,-11 1-808,10 5 1,-10 4 26,4-4 0,2 6-131,10 6 1,-14-2 290,-4 8 0,-20 1 172,-17 5 1,-7 0-768,-11 0 0,-8-6-978,-16 1-127,0-1 1018,0 6 0,0 0 478,0 1 1,-6-7 218,0 0 1,0 6-424,6 6 1,0 3-778,0-3 1,0 2 499,0 5 1,0 1-180,0-8 1,2 5 856,4-11 1,4 4 0,9-12 0</inkml:trace>
  <inkml:trace contextRef="#ctx0" brushRef="#br0" timeOffset="7">13433 17977 22830,'0'-73'-6235,"0"-4"4779,0 4 1203,8 4 1,4 41 1029,12 16 1,5 24-2056,7 18 0,1 11-236,-1 2 1491,-8 7 1,15 5-1,-5 10 1</inkml:trace>
  <inkml:trace contextRef="#ctx0" brushRef="#br0" timeOffset="8">14472 18451 21563,'-19'-26'-4017,"3"0"4086,4-5 0,-4 7 182,4 12 0,0 6 272,-7 12 0,3 14-517,-14 16 1,5 9-85,-5 10 0,6 1-115,-7 5 0,15-10-273,-2 3 1,12-5 203,0 0 0,12-5 180,6-7 1,6-9-175,7-4 0,3-3-676,8-3 0,9 0-530,4 0 1689,3-7 1,11-11-1,2-11 1</inkml:trace>
  <inkml:trace contextRef="#ctx0" brushRef="#br0" timeOffset="9">15000 18615 23922,'-8'-32'-5852,"-4"-5"5214,4 5 0,0 24 2084,8 20 0,0 20-1955,0 17 1,-2-2 309,-4 1 1,4-7-118,-4 1 0,4-1 173,2 1 1,2-9-875,4 3 1,-2-9 724,8 3 0,2-8-21,10 3 1,3-13-50,3-6 0,4-6 605,-3-6 0,3-10 150,3-9 1,-1-9-204,1-3 0,-7 3 133,0-3 0,-9 3-90,-3 10 1098,0 7-850,-16 9 1,12 10 154,-8 4 1,2 13-955,-1 11 1,1 5 179,4 1 0,10-2-245,-4-3 0,7 1 267,-1-7 1,-2-1 76,9-6 0,1-8 239,10-4 1,-1-4-721,8-2 1,-1-18 465,7-12 1,8-29-1,1-16 1</inkml:trace>
  <inkml:trace contextRef="#ctx0" brushRef="#br0" timeOffset="10">16094 17558 24904,'-18'-18'-1538,"-1"7"1,9 24-93,4 23 1,4 19 1034,2 24 0,6 6 1429,0 12 1,2-4-1549,-2 5 1,-2-5 540,9-2 1,-1-6-669,6 0 0,2-8-319,5 2 0,-3-12 318,8-6 0,3-13 468,9-5 0,5-7 374,7-5 0,-3-7 0,4-12 0,7-6 0,7-4 0</inkml:trace>
  <inkml:trace contextRef="#ctx0" brushRef="#br0" timeOffset="11">16859 17375 26608,'0'-44'-8393,"2"14"7906,4-1 0,5 21 2263,7 16 1,8 22-1664,4 27 0,-1 16-73,1 14 0,-8 12-203,-9-46 0,-1 2 0,-1 5 0,0 1 194,1 5 1,0 0 0,-2-1 0,1 1-367,0 3 1,2 0 0,0-3-1,0 0 384,-1-3 0,1-1 0,0-1 0,0 0-335,-1-4 1,0-1 0,8 39-1619,5-8 1,-5-18 1103,-2-12 0,0-2 58,1-11 742,-1-7 0,0-17 0,0-10 0</inkml:trace>
  <inkml:trace contextRef="#ctx0" brushRef="#br0" timeOffset="12">16805 18433 13495,'0'-53'252,"8"15"-389,4-5 0,12 25-468,7 24 1,21 14 192,15 23 0,4 10 150,8 7 0,-6-5-2345,-6-6 2615,-13-9 1,-1 5 0,-6-9 0</inkml:trace>
  <inkml:trace contextRef="#ctx0" brushRef="#br0" timeOffset="13">6853 21168 21956,'0'-71'-1983,"0"4"1,10 6 1764,8 13 1,21 3 2213,22 9 0,8 9-947,22 9 0,-4 8-1770,10 10 1,-4 10 638,-2 8 0,-8 9 65,-4 9 0,4 3-4014,2 3 3871,-37-19 1,2 1 0,7 3 0,3 0 0,5 1 0,0-1 0</inkml:trace>
  <inkml:trace contextRef="#ctx0" brushRef="#br0" timeOffset="14">9131 20676 19956,'-18'-19'-1662,"8"9"0,2 20 1849,8 21 1,8 27-362,4 21 0,4 11 16,3 7 0,7-4-535,4 4 0,5-6 216,1-6 0,3-6-196,3-12 0,-3 2-91,3-8 0,-5-6-1106,-7-7 1791,-12-7 1,-2 3 0,-5-7 0</inkml:trace>
  <inkml:trace contextRef="#ctx0" brushRef="#br0" timeOffset="15">8585 20985 18205,'-9'-72'-3229,"7"9"3311,-4 8 1,6 13-154,6 17 1,21 9 803,15 16 0,17 0-989,8 0 1,20 0 132,10 0 1,-44 0-1,1 0 122,4-1 0,0 2 0,1 3 0,1 2 36,4 2 1,0 2 0,1 5 0,0 3 144,-4 2 0,-1 2 1,-2 3-1,-2 1-27,35 23 0,-16 1-171,-9-1 1,-19 1-480,-17-7 1,-11-9 50,-19-9 0,-17-7 850,-7-6 1,-18 2-38,-13-8 1,-10 7 72,-14-7 1,-6 6-314,-12-6 0,-4 6-322,46-9 0,0 0 0,-3 1 0,-1 0-168,-2-1 0,0 0 363,-1 2 0,-1 0 0,0 3 0,0 1 0,0-3 0,1 0 0,-2-3 0,0 0 0,-2-2 0,0 0 0</inkml:trace>
  <inkml:trace contextRef="#ctx0" brushRef="#br0" timeOffset="16">10480 20821 14577,'0'-26'-1799,"0"14"0,-2 8 1485,-4 28 1,-6 21-90,-12 22 1,-7 10 849,-11 2 0,-5 6-263,-8-6 0,7 0 445,-1-6 0,17-17-404,1-7 0,11-17-310,8-7 737,4-13 0,16-4-170,4-8 1,12-8 100,7-4 1,13-13-221,11-5 1,2-11-94,10-1 0,-7-3-122,7 3 1,-6 1-254,6-7 1,-17 7-151,-1-1 1,-17 3 128,-7 3 0,-15-5-118,-10 5 0,-24-5-78,-19 11 1,-18 3 174,-12 3 0,-8 6 2,-10 6 0,8 4 5,4 8 0,6 8-119,6 4 0,7 12-289,11 7 0,15 5 116,15 7 432,17 3 0,4 7 0,5-5 0,-5-3 0</inkml:trace>
  <inkml:trace contextRef="#ctx0" brushRef="#br0" timeOffset="17">11501 21040 12556,'-2'-46'-900,"-4"3"0,-4 13 1319,-9 5 0,1 13-20,0 6 0,0 12-555,-1 6 1,-7 15 217,-4 9 0,-3 3 39,3 9 1,-2-5 142,7 5 1,3-7-228,10 1 0,-2 3 242,8-2 0,-1-3-160,7-10 0,0-3 24,0-9 1,11 0-89,7 1 1,2-9 191,10-4 0,9-4-41,10-2 0,-3-2-10,3-4 1,-3-2-419,3-5 0,-3-3 230,-3 4 1,-13-6-94,1-7 0,-11-3 67,-8-8 1,-6-3-65,-12-3 0,-12-5-5,-12-8 0,-7 1 217,-5-1 0,-5 6-190,-8 1 1,1 7-5,-1-1 0,8 13-121,5 11 1,-3 8-176,3 10 0,9 18 370,15 13 1,8 19-1,10 15 1</inkml:trace>
  <inkml:trace contextRef="#ctx0" brushRef="#br0" timeOffset="18">12357 21022 16872,'-18'-57'-3669,"6"5"2596,0 15 837,8 9-60,-4 9 0,8 19 261,0 13 1,0 13-207,0 10 0,0 3 277,0 10 0,0-1-96,0 7 0,2 0 278,4-1 1,-2-5 113,8 0 0,-6-3-55,6 3 0,0-1-25,7-11 1,-7-5 438,0-14-305,0 1 0,4-11 342,-4-8 0,-3-16-429,-9-15 0,0-13 3,0-11 0,0-8-376,0-10 0,-7 0-568,1 0 1,-2 0 593,2 0 1,4 9 81,-4 3 1,4 6-284,2 7 1,10 3-12,8 9 1,9 7 73,9 5 1,9 12-141,3 6 0,7 14 473,6 10 1,12 16 0,10 13 0</inkml:trace>
  <inkml:trace contextRef="#ctx0" brushRef="#br0" timeOffset="19">14964 20785 15235,'-2'-51'-1534,"-4"9"1,4 11 1014,-4 25 1,14 25 367,10 23 0,6 17 760,7 8 0,1 10-318,-8 2 1,3 0-323,-3-6 1,-4-9-97,4-3 1,-1 2-556,1-2 1,-10 0 490,4-7 0,-3-5-133,3-1 0,-2 1 304,-4 6 1,4-9 0,-5-1 0</inkml:trace>
  <inkml:trace contextRef="#ctx0" brushRef="#br0" timeOffset="20">14453 21022 13940,'0'-97'-1079,"0"-1"0,4 15 736,9 10 1,15 29 1381,21 7 0,21 21-847,16 10 0,9-4-443,-44 4 1,1 0-1,47-4 362,-8-2 0,-6 8 397,0-3 0,-2 14-284,3 5 1,-7 12 76,-13 6 1,-5 7-337,-12 5 0,-7 3 80,-11 4 1,-13-11-686,-12-8 1,-14-1 378,-10 1 0,-19 5 389,-18-5 0,-7-2-122,-11 3 0,-8-1-190,-4 7 0,-4-1-257,-3 1 0,9-1 239,4 1 1,7-1-339,5 0 540,-4 1 0,12-1 0,-4 1 0,7-1 0,5 1 0</inkml:trace>
  <inkml:trace contextRef="#ctx0" brushRef="#br0" timeOffset="21">15948 21040 13016,'18'-63'-967,"0"9"0,1 17 1272,-1 19 1,0 8 1019,0 10 0,3 0-984,3 0 0,-2 0-12,9 0 0,-1 2-464,6 4 0,7-4 109,-1 4 0,9-4-194,-2-2 0,5 0 62,7 0 1,-6-2-207,-1-4 0,-1-12 33,-10-13 1,-7-3-175,-6-3 1,-15 3 377,-3 4 0,-10-3-200,-8 9 0,-12 2 361,-13 9 1,-11 5 30,-7 8 1,-6 4 41,-5 9 1,-5 7 13,-8 16 0,2 1 311,4-1 0,6 1-84,13-1 0,3 3 72,9 3 1,7 3-567,5 3 0,14-1-71,10-4 1,18-3-648,19 9 0,17-7 362,19 7 0,10-9 231,-35-18 1,2-1 0,3-5 0,3-2 0,4-1 0,-1 1 0</inkml:trace>
  <inkml:trace contextRef="#ctx0" brushRef="#br0" timeOffset="22">17242 20584 20581,'-18'-34'-2033,"0"4"1,5 11 1725,1 13 1,8 14-575,-2 11 1,4 15-18,2 15 1,-6 3 1014,0 3 0,0 2-111,6 3 0,2-3 31,4 4 1,-2 2-488,8-2 0,0-7 454,7-5 0,5-17 62,0-1 0,0-9 260,-5-4 1,-7-10 667,0-8 0,0-10-297,6-14 0,-5-13-579,-1-11 1,-6-5 111,6-2 1,-8 1 237,2-1 1,2 2-305,-2 5 1,2 3-424,-2 9 0,-2-1-241,9 1 0,1 7-590,10 5 0,0 10 416,13 2 1,3 8 952,15-2-16,16 12 0,-4 4 0,14 8 1</inkml:trace>
  <inkml:trace contextRef="#ctx0" brushRef="#br0" timeOffset="23">18828 20530 21776,'2'-27'-2960,"4"-3"0,-4-11 1984,4-1 1,-4-7 505,-2 7 0,-8-7 166,-4 7 1,-13-9 366,-5 2 0,-10-1 52,-3 1 0,-8 11 79,3 7 1,-3 17-518,3 2 0,5 8 437,13 4 1,-3 18-43,9 12 1,6 15 277,6 16 1,1 6-218,-1 12 1,4 4-347,8 8 1,0 4 655,0 8 0,2-7-446,1-45 0,0 1 0,7 49-1114,9-4 0,-7-45 0,2 0 105,16 45 1,5-8 197,1-10 0,-7-18 315,-5-6 499,-4-21 0,2 2 0,-3-11 0,-5 3 0</inkml:trace>
  <inkml:trace contextRef="#ctx0" brushRef="#br0" timeOffset="24">17734 21095 15341,'-36'-16'-889,"1"4"934,5-13 1,4 5 650,7 2-77,9-1 1,10 3-457,12 4 0,17 4 24,13 8 1,15-6-47,22 0 0,6 0 32,12 6 0,4 2-721,-46 0 1,0 2 0,3 0 0,1 2 498,2 3 1,0 0 0,-1 0 0,1 0-162,4 1 1,-2-1-1,-10 0 1,-1 0 96,0 0 1,-1 0 112,37 9 0,-14 5 0,-3-1 0,-6 0 0,-2 3 0</inkml:trace>
  <inkml:trace contextRef="#ctx0" brushRef="#br0" timeOffset="25">21580 19509 20720,'-8'-31'-2512,"-4"1"0,-3 8 1993,3-3 1,-4 7 679,4 6 0,-4 6 1000,-2 12 1,-11 14-564,-7 17 0,-17 19-328,20-18 0,-1 3 0,-2 5 0,-1 4-482,-2 9 0,-1 3 0,0 2 0,-1 2 185,-1 6 1,-1 2 0,-1 1 0,1 2 420,2-1 0,3 0 1,6-5-1,3-1-144,7-5 1,2-2 0,4-7 0,4-3-1110,-1 38 1,5-3-411,8-15 1,15 1-113,3-13 1,12 2 608,1-2 1,7 4-934,11 8 1705,7 0 0,17-7 0,0 5 0,-36-31 0,-1 1 0,0 5 0,1-1 0</inkml:trace>
  <inkml:trace contextRef="#ctx0" brushRef="#br0" timeOffset="26">22309 20748 15530,'-37'-14'-1765,"1"-4"2188,8-4 1,3 10 572,13-1-828,4 9 0,18 2 147,8 8 0,11 1-192,13-7 0,7 0 90,12 0 1,4-2-310,7-5 0,7-5-184,0-12 0,6-4 340,-6-9 1,0-5-298,-6-1 0,-14-8 69,-4 3 0,-17-3-154,-7 3 0,-13 3 14,-18 8 1,-8 11-91,-4 8 0,-15 10 263,-9 14 1,-11 12-21,-14 13 0,-3 11 275,-9 7 0,2 5-237,4 7 0,6-10 334,13 3 1,3-3-30,9 4 0,9 6 86,9-1 0,8-5-242,10-6 1,10-9-350,8 3 0,11-7 105,13-5 1,5-5-32,7-8 0,3-8 72,4-4 1,4-14 242,8-10 0,-2-16-201,-5-15 1,-3-6 173,-8-5 0,-11-5 4,-7-8 0,-11-6-146,-14 0 1,-4 0-391,-8 6 1,-2 8 122,-4 4 1,-2 21-244,-4 9 480,4 17 0,8 8 331,0 12 0,0 6 8,0 13 1,2 3-152,4 8 1,4 1 638,8-1 1,7 3 29,-1 3 0,8 5-75,-1 8 0,3-1-146,3 1 0,1-2-270,5-5 1,-3 5-659,9-4 0,-9-5 538,3-1 0,-5-13-230,-1-6 1,-1-11 236,1-7 1,-1-8 128,1-10 0,-7-9-546,0-15 0,-9-15-678,-3-4 0,-2-11 419,-10-1 1,-4-4-130,-14-2 1,-2 0 40,-17 0 1,-1 14 142,-11 5 1,5 19 803,-5 5 1,5 16-353,1 8 0,9 6 976,4 6 1,4 4-209,1 8 1,9 0-35,4 0 0,4 7-283,2-1 1,10 0 141,8-5 0,11-1-52,13 0 0,13 0-73,12 1 1,8-3-418,10-4 1,2-4-386,16-8 1,-2 0 190,3 0 1,-5-2 162,-8-4 0,-4-6-148,-8-13 0,-10 3 102,-20-8 1,-15-7-408,-16-5 1,-8-7 33,-10 7 1,-4 7-125,-8 11 1,-2 12 387,-16 6 1,-9 4 333,-9 2 0,-7 16 85,-6 8 0,-4 11-15,-8 7 0,9 3 67,3 3 1,12 5-40,7-4 0,11-3 124,7 3 1,12-3-234,6 3 0,14-4-348,10-9 0,17 0-104,13 1 1,11-9 182,2-3 1,14-13-452,-2-6 1,10-4 17,-4-2 1,4-16 68,-11-9 0,1-11 145,-18-13 1,2-1-46,-15-17 0,1-6 547,-7-6 0,-9 2-340,-9 10 1,-8 6 193,-10 13-540,0 11 892,-8 19 0,-2 26 37,-8 16 1,1 11 13,5 7 1,-2 5-66,8 8 0,0-1 53,6 1 0,0 0-170,0-1 0,2-7-11,4-4 1,4-3-209,8 3 1,3-13 260,3 0 1,-2-9-213,8-9 1,-5-4 203,5-8 1,1-2-84,5-4 1,7-12-25,-1-13 0,9-9-244,-3-3 0,5-6 86,2 7 0,-1-1 65,1 7 1,2-7 231,3 1 1,-3 7-202,4 11 1,-15 10 168,-9 2 0,-9 10-22,-10 2 0,-7 8-144,-5 10 0,-4 6-189,-2 1 0,0 7 115,0-2 0,8-1-686,4 1 0,4 1 299,2 5 1,3 3-1180,3 3 1,-2 3-274,9 3 1647,-1 13 1,6-4-1,1 16 1</inkml:trace>
  <inkml:trace contextRef="#ctx0" brushRef="#br0" timeOffset="27">28943 20639 23130,'0'-47'-3063,"0"5"1,-2 12 1877,-4 5 1,2 5 853,-8 2 1,-6 8 677,-7 4 1,-13 4 527,2 2 1,-13 0-212,0 0 0,-3 8 225,-3 4 0,0 14-767,1 11 0,7-1 431,5 7 0,13 3-38,11 3 1,8-3-488,10 3 1,2-8-611,4 1 1,14-5 200,17-7 0,3-4 62,15-8 0,4-1 138,13-5 1,1-6-53,0-12 0,6-6 339,0-13 1,-2 1-169,-10-12 1,-6 1 273,-13-13 1,-5-3 95,-13-10 0,-12 10-444,-11-3 0,-24 11-234,-13 1 1,-21 5 257,-15 7 1,-15 6-27,-11 11 1,1-1-202,-6 8 0,-2 0 221,2 6 1,10 0 170,14 0 0,16 2 750,14 4-803,13 12 0,0-1 0,11 7 0,5 0 0</inkml:trace>
  <inkml:trace contextRef="#ctx0" brushRef="#br0" timeOffset="28">29198 20584 25862,'9'-18'-4663,"1"2"4801,8 4 1,-2 14-178,-4 16 1,2 8-496,-7 11 0,1 5 191,-2 1 0,-4 1 101,4-1 1,-4-7 152,-2 1 1,0-3-1457,0-9 726,0 7-102,8-12 1,2-3 909,8-17 0,1-13-127,-1-17 1,0-2 210,0-17 1,0-10-553,1-14 0,7-6-27,4-6 1,5-2 484,1 8 1,9 2 307,3 10 0,-3 9 678,-3 15 0,-11 21 146,-7 28 1,-6 16-1103,-5 27 1,1 1 791,-8 17 0,0 0-307,-6 6 1,2-6-150,4 0 1,4-2-577,8 1 0,9-3-467,3-8 1,6 8 158,7 4 0,4-5-774,7-1 1,1-2 1312,0 2 0,-3-1 0,1 5 0,-2-4 0,-1 4 0,-1 4 0</inkml:trace>
  <inkml:trace contextRef="#ctx0" brushRef="#br0" timeOffset="29">21853 22353 16196,'0'-63'-2963,"0"8"2189,0 1 826,0 23 111,0 15 1,0 30 46,0 5 1,0 17 27,0 0 1,2 5 19,4-5 0,-4 7-353,4 0 1,3-3 333,-3-10 1,8 5 63,-2-5 0,4 3-286,2-3 1,9 5 0,1-7 0</inkml:trace>
  <inkml:trace contextRef="#ctx0" brushRef="#br0" timeOffset="30">22072 22298 16196,'-22'-8'-1128,"3"-4"891,-3 4 1,20 12-109,-4 20 1,4 15-132,2 21 1,0 3-191,0 4 0,10 6 533,8 0 1,9 0-1,9 8 1</inkml:trace>
  <inkml:trace contextRef="#ctx0" brushRef="#br0" timeOffset="31">22637 22098 24104,'-16'4'-475,"4"8"1,2 18-841,3 25 0,5 12 854,-4 18 0,6 8-138,3-39 0,0 1 1,2 1-1,3 0 340,3 2 1,2-1 0,0-2 0,2 0 166,3 0 0,1-1 1,1 2-1,2 0-67,-1-7 0,1-1 0,0 1 1,0-1-514,21 25 0,-7-4 215,1-14 0,-5-11 218,-14-7 1,-1-15 151,-11-10 1,-4-10 507,4-2 1,-10-4 28,-2-14 1,-9-5-554,3-13 0,-2-7 158,2 1 1,-4-9-278,4 3 1,4 3-61,1 3 1,5-3-78,2 2 1,0 1 218,0 5 1,2 7-426,5 0 0,5 7 1185,12-1 0,0 0 24,13 6 0,-3 3 451,15 15 1,-3 8-240,3 5 1,8 13-360,-9 10 1,1 7-241,-13 6 0,-1 3-220,-5-3 0,0 4-91,-11 1 1,-5-1-269,-14-4 0,0-5-36,0-7 1,-16-1-20,-9 0 1,-9-5 380,-9-1 1,-3-7 110,-9 1 0,-8-4-111,-3-2 0,-5-8 7,-2-3 1,-2-5 78,-4-2 1,-4 0 0,-8 0 0</inkml:trace>
  <inkml:trace contextRef="#ctx0" brushRef="#br0" timeOffset="32">23585 23392 15418,'28'0'0,"5"-6"172,-9 0 0,2 2-240,-2 10 1,5 6-17,7 12 1,-5-1 403,-1 7 1,0-10-141,7-1 1,-1-3-117,1-10 0,1 0-313,5-6 1,3-14 231,9-4 0,0-13-516,-1 1 1,-5 1 315,0-1 1,-15 6-26,2-7 0,-11 3-15,-1-2 0,-12-3-42,-6 9 0,-12 0 22,-6 5 0,-14 1 302,-11 0 1,-7 8 112,-11 4 0,-2 6-46,-3 6 0,-5 10 336,-8 8 1,8 9-89,4-3 1,5 5 48,1 1 0,8 2 94,5 5 0,13-2-130,11 7 0,12-7-539,18 1 1,13-1-179,23 1 0,19-11-383,24-1 0,8-10 395,-44-13 0,0-2 0,2 0 0,1-1-91,0-4 0,0 0 1,2-1-1,1 0 62,-3-2 0,0-1 381,4 0 0,-1-2 0,-5 0 0,0-2 0,1 0 0,1-2 0,-2-2 0,-1-2 0,0-3 0,0 1 0</inkml:trace>
  <inkml:trace contextRef="#ctx0" brushRef="#br0" timeOffset="33">25061 22626 17661,'-8'-18'-3338,"0"10"3866,-4 8 0,2 20-743,4 23 1,2 5 233,-9 19 0,9 6-242,-2 6 0,4 14-204,2-1 0,8 9-32,4-4 0,2-42 0,3 0-23,0-3 1,2-1-1,5-2 1,3-3-223,28 33 0,7-6 664,11-6 0,-29-38 0,1-3 0,49 18 0</inkml:trace>
  <inkml:trace contextRef="#ctx0" brushRef="#br0" timeOffset="34">25681 22499 11626,'-20'-10'-886,"-3"28"337,17 24 0,0 27 1239,6 22 1,8 3-444,-2-43 0,0 1 1,11 49-398,-8-49 0,0 0 0,0 0 0,0 1 46,9 44 1,0-10-175,1-14 1,5-10-60,0-14 0,1 1 109,-7-7 1,-2-9-988,-4-9 1220,4-13 0,-22 4 0,4-6 0</inkml:trace>
  <inkml:trace contextRef="#ctx0" brushRef="#br0" timeOffset="35">24387 23429 15847,'4'-73'-1543,"8"0"1,4 10 2207,21 8 0,7 17 249,23 13 1,10 11-1039,20 2 0,-43 6 0,1 0 294,6-3 1,0 0-1,1 0 1,0 0 39,-2-1 0,1 1 1,-2 1-1,0 0-46,-5 1 1,1 2 0,0 3 0,-1 4-572,1 2 0,0 4 1,42 22 91,-48-13 0,-1 3 1,41 31 314,-40-25 0,-1 2 0,1 3 0,0 1 0,-2 4 0,1 1 0,-1-1 0,1 1 0,0-1 0,1 1 0</inkml:trace>
  <inkml:trace contextRef="#ctx0" brushRef="#br0" timeOffset="36">26100 23611 19410,'18'-6'-1304,"0"0"1,3-6 2142,3 6 1,10-7-74,9 7 1,8-6-178,-3 6 0,7 0-254,6 6 0,1-6-285,5 0 0,4 0 118,-4 6 0,-2-8-217,2-4 0,5-5-73,7-1 0,-2-2-476,-10-4 1,-12-11-369,-13-7 1,-13-15 79,-11 2 1,-18 4-105,-18 9 1,-17 5 492,-13 7 0,-21 12 625,-10 12 0,-10 8-339,-8 10 1,1 8 330,44-3 1,1 3-1,-36 16 159,2 1 0,10 1 395,8 5 1,13 3-37,11 9 1,15-6-104,9-1 0,11-7-894,14 1 0,21-1 186,15 1 0,17-9-729,8 3 0,12-3 179,6 3 1,-37-17-1,1 1 723,2 1 0,1 0 0,5 1 0,0 1 0,0 1 0,1 0 0,0-1 0,0-1 0</inkml:trace>
  <inkml:trace contextRef="#ctx0" brushRef="#br0" timeOffset="37">27339 23465 20789,'-28'-28'-1734,"4"3"1,3 13 1443,3 6 0,8 14-83,4 11 0,4 13 124,2 10 1,2 7 77,4-6 1,4-1 413,8-5 1,7-1-51,-1 1 1,6-1-682,-5 1 1,7-9 337,-1-4 1,-3-10 137,2-1 0,-1-9 214,1 2 1,-2-8 284,-3-11 0,-7-7-466,0-16 1,-2-3-186,-10-3 0,0-5-44,-6-8 1,0 3 78,0 3 0,0-8 155,0 9 0,2-1-602,5 13 0,3-1 211,8 1 1,0 1-117,0 5 1,9 0 435,3 11 0,4-3-358,3 10 0,-1 4 618,1 2 1,7-4 0,3-1 0</inkml:trace>
  <inkml:trace contextRef="#ctx0" brushRef="#br0" timeOffset="38">28141 22481 14500,'19'-37'-2151,"-3"9"1952,-4 3 0,4 13 619,-4 6 0,4 6 146,3 6 0,-7 10-709,0 9 1,-6 7-125,6-1 1,-6 3-117,6 2 0,-5 1-458,5-1 0,-6 3 591,6 3 0,-2-3 222,2 3 0,4-3 1,-5-3-1</inkml:trace>
  <inkml:trace contextRef="#ctx0" brushRef="#br0" timeOffset="39">28433 22298 19530,'0'-36'-3831,"0"-1"3348,8 17 1,2 14 904,8 24 0,1 11-684,-1 13 1,-6-3-411,0 3 1,-8-1-1245,2 1 1835,-4 5 1,6 7 0,3 1-1</inkml:trace>
  <inkml:trace contextRef="#ctx0" brushRef="#br0" timeOffset="40">30930 22772 22479,'0'-54'-6705,"-6"-1"5292,0 0 0,-8 9 1037,1 3 1,-3 5 151,-2 1 1,-8-1 266,-5-5 1,-3 3-221,-3-9 0,-1 6 183,-5-5 0,5 7-389,-5-1 1,11 13 993,2 11 0,7 8 409,-1 10 0,4 12-402,2 12 1,-1 15-428,1 22 1,0 20-22,0 16 0,12-45 1,2 1-285,0 2 0,2 0 1,0-1-1,1-1-9,1 50 0,4-50 1,3 0-92,11 44 0,4-4-340,15-2 0,-5-12-166,11 6 0,1-14-13,-1-4 1,-9-6-678,-10 6 1410,-12-17 0,-3 15 0,-9-16 0,0-5 0,0-3 0</inkml:trace>
  <inkml:trace contextRef="#ctx0" brushRef="#br0" timeOffset="41">29727 23410 13256,'8'-54'-410,"4"-1"0,15 8 796,9 5 0,13 13 182,17 11 1,15 8-238,17 10 1,5 0-551,-6 0 0,4 10-599,-9 8 0,-5 9 509,-14 9 1,8 7-1385,4-1 1478,-37-12 0,1-1 0,44 12 1,-43-15-1,-1 0 0</inkml:trace>
  <inkml:trace contextRef="#ctx0" brushRef="#br0" timeOffset="42">31951 23319 12897,'-8'-44'-2325,"-3"-1"1620,-7-4 0,-8 13 731,-5 12 0,-3 3 512,-2 3 1,-9 8 3,-4 4 1,-9 4-168,-3 2 1,-8 0-2,2 0 1,-4 2-167,-2 4 0,9 4 79,3 8 1,14 1 14,11-1 0,3 0 43,15 0-301,4 1 1,18-1-304,8 0 0,9 0 62,15 1 0,11 1 202,7 4 0,5-4-220,14 5 0,-4 1 121,10-2 0,2 3-179,-2-3 1,8-2 373,-2 9 1,4-7 263,2 6 0,-8-1-125,-4 1 0,-12 2-87,-6-7 0,-21-1-102,-9-6 11,-17 1 0,-18-3 121,-21-4 1,-13-4-8,-23-8 1,-14 0-164,-16 0 0,-8-2-288,44 0 0,1-2 0,-48-6-31,5-8 1,4-3-77,2-3 1,8-4-1006,4-9 1387,12 1 0,2-1 0,8-3 0,3-9 0,3-8 0</inkml:trace>
  <inkml:trace contextRef="#ctx0" brushRef="#br0" timeOffset="43">31695 21915 15722,'21'2'-233,"3"4"0,8 9 648,17 15 1,24 19-267,-26-15 0,3 5 0,7 7 1,2 5-827,3 5 0,3 3 1,9 9-1,2 2 805,-22-22 0,1 1 1,0 0-1,2 2 1,1 2-1,-1-1 120,-1-2 1,-2 1 0,0 0 0,-2-1-1,-1 1 1,-2 0-9,19 21 0,-2 2 0,-4-1 0,-3 1-171,0 2 0,-2 0 0,-6 0 0,-3 0-164,-4 0 0,-3 0 1,-4-3-1,-3-2 29,-8-7 1,-4 0 0,-3-5-1,-3-1 26,-4-3 0,-6 0 1,-14 44-800,-22-14 1,-23-18-466,-20-12 1,-16-7 252,39-23 1,-3-1 1050,-8-1 0,-2-2 0,2 1 0,-1-1 0,-8 0 0,0 0 0,0 1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773"/>
    </inkml:context>
    <inkml:brush xml:id="br0">
      <inkml:brushProperty name="height" value="0.053" units="cm"/>
      <inkml:brushProperty name="color" value="#FF0000"/>
    </inkml:brush>
  </inkml:definitions>
  <inkml:trace contextRef="#ctx0" brushRef="#br0">17953 9025 30091,'-10'-18'-9831,"-4"0"6978,7-1 1,-7 1 1881,2 0 1,2 0 20,-2-1 788,8 1 1,-4 0-236,8 0 0,0 6 193,0-1 0,2 7-620,4-6 1,10 6 1764,8-6 1,9 6 123,-3-6 1,15 8-2,9-2 1,11-3 19,14 3 0,16 0-480,-38 6 1,2 0 0,6 0 0,3 0 47,13 0 1,2 0 0,9 1-1,3 0-223,-24 1 1,2 1 0,1-2 0,10 0 0,1 0 0,2-1-137,3 2 0,1 1 0,1-1 0,2-1 0,1 0 0,0 1-242,-2 0 1,0 0 0,0 0 0,3-2 0,0 1 0,2 0-47,4 0 0,2 1 1,-1 1-1,-3 0 1,0 0-1,0 1-19,-21-1 1,0 0-1,0 0 1,0 0 0,0 0-1,-1-1 1,0 1 0,1-1 3,0 1 0,0 0 0,0 0 1,0 0-1,24 1 0,0 0 1,-1 0 15,-2 2 1,0 0-1,-3 1 1,-11-1 0,-2 0-1,-2 0-1,-6 0 1,-1 0-1,-2 0 1,28 3 0,-3 0-27,-10 1 0,0-1 1,2-3-1,0 0 50,-1 0 1,-2 0 0,0-4 0,-1 0 17,-1 1 1,0 0-1,-3-2 1,0 0 23,-3-1 0,0 0 0,-6 0 1,-3 0 37,-4 0 0,-4 0 0,39 0 64,-22 0 0,-12 0 1,-12 0 1,-7 0 43,1 0 0,-17 0 136,-1 0-175,-17 0 7,-6 0-85,-8 0 56,0 0-74,-8 0 0,4 0-116,-8 0 0,0-6-287,-7 0 0,1 0 72,0 6 0,0 0 266,-1 0 1,7 0-78,0 0 24,8 0-43,-4 0 43,8 0-812,0 0 482,8 0-91,-6 0 22,-2 8 0,-18 10 1,-10 11-1</inkml:trace>
  <inkml:trace contextRef="#ctx0" brushRef="#br0" timeOffset="1">27175 8824 31909,'-46'-8'-1825,"1"-2"-434,9-8 0,16 0-1131,7 0 2312,9 7 0,14 3 1426,9 8 1,11 0 126,19 0 1,24 0-152,24 0 1,-33 0 0,3 0-255,8 0 1,2 0-1,13 3 1,3 0 14,-25-1 1,3 0 0,2 0-1,11 1 1,2 0 0,3 0 30,12-1 1,2 0 0,3 0 0,-18-2 0,1 1 0,1-1 0,2 1 63,6 0 0,2 0 1,1 1-1,1 0 0,-20-1 1,2 1-1,-1 0 1,1-1-1,0 1 44,2-1 0,0 0 0,0 0 0,1 0 0,-1 1 1,0 0-1,0 1 0,0 0 0,-1 0 0,2 0-162,0 0 1,1-1 0,-1 0-1,1 1 1,-1-1 0,-1 1 0,-1 0-1,1 1 1,-2-1 0,0 0-23,16 2 1,0 0-1,-2 0 1,-1-1-44,-3-1 1,-1-1-1,-2 1 1,-2-1 29,12 1 1,-4 0-1,-2-1 1,-6-2-1,-3 0 1,-1 0 15,-10 0 1,-2 0 0,-3 0-1,23-1 1,-5 0-31,-17-2 1,-3 0 0,-6-1 0,-4 0-56,33-8 0,-16-3-65,-8 9 0,-11-2-85,-7 2 0,-13 4-175,-11-4-435,-13 4 2,-4 2 215,-8 0 1,-16 6 56,-9 0 0,-23 8-33,-13-1 1,-16 5-385,-8 6 820,-4 4 0,-2 17 0,0 2 0</inkml:trace>
  <inkml:trace contextRef="#ctx0" brushRef="#br0" timeOffset="2">17534 9226 29915,'-25'-2'-2211,"1"-5"1,0 5 1579,6-4 1,-1 6 900,1 6 1,0 5-773,0 7 1,-1 8-241,1 5 0,8 5-430,4 7 1,4-3 218,2 9 1,0-1-246,0 7 0,8 0 175,4-1 1,4 9 105,3 4 1,-1 4-346,0 2 0,-6-2 435,0-4 0,-1 4 269,1-5 0,2-3 348,-8-2 1,0-6 195,-6-7 0,2-9 26,4-9 0,-4-8 157,4 3 1,2-11 123,-2-2 1,2-6 177,-1 6 0,-3-6 61,8 7 1,0-7 319,6 6 0,0-6 65,1 6 0,1-8 262,4 2 0,4-4 128,9-2 1,7 0 82,5 0 0,6 0-392,6 0 1,5 0-112,13 0 0,14 0-478,-39 0 1,2 0 0,0 0-1,1 0-153,7 0 0,0 0 0,-2 4 0,1 0-78,7 2 1,0 0-1,1 5 1,2 1-151,5-1 0,2 2 0,-1 3 0,0 0-105,6 0 1,0-1 0,-1 1 0,0 0-11,1 0 1,0-1-1,1-1 1,0-2 31,3-2 0,-2-2 1,-4 1-1,-2-2 10,-4 0 1,-2-1-1,-5 1 1,-2 0 23,-3-4 0,-2 0 0,-5 0 0,-1 0 40,40-3 1,-10 6 3,-20 0 1,-4 0 93,-8-6 1,-9 0 66,-3 0 1,-13 0 160,-6 0 12,-3 0 1,-9-6-527,0 0 1,-8-8-523,2 2 0,-12 2-142,-6-3 0,-10 3 483,-3-2 0,-7-4 25,2 4 0,-5 2 72,-1-3 1,-1 7 17,1-6 1,1 6-60,5-6 1,-2 2 220,7-2 1,-5-5 615,6 5 1,-1-4-287,7-2 1,2-6-806,4-1 0,-2-7-229,7 1 0,1-5-335,6-7 0,0 3 19,0-9 1,4 1 163,9-7 1,7-2 379,16-3 1,3-7-83,3-12 1,5-4 489,-20 37 0,1 0 0,-4 0 1,0-1 45,1-1 0,-1-1 0,22-42 425,3 0 0,-7 4 157,-11 14 1,-7 6-153,-12 18 1,-6 13-430,-12 11 0,-4 5 99,-8 2 1,-6 8 574,-1 4 1,-7-2 117,2 2 1,1-1 138,-1 7 0,1-6 3,-1 0 1,-4 0 24,3 6 1,-1 0 206,2 0 0,-11 6 237,5 0 0,-17 11-594,-8 1 1,-4 0-521,-14 6 0,-12-3-74,-6-3 1,41-10-1,-1 0-45,-3-2 0,-2 0 1,-4 2-1,-2-2 40,-1-2 0,-1-2 0,-6 3 0,-2-1-42,-3-1 1,-2 0 0,-4-2 0,-2 0-57,-8 1 1,-1 2 0,8 0 0,0 0 1,-4-1 0,0 0 0,7 0 0,1 0 48,1-3 1,0 0 0,6 1-1,0 0 9,3 2 1,1 0 0,4-2 0,2 0-48,1 2 0,2 0 0,5 2 0,1 0-28,1 1 0,2 0 1,2 2-1,1-1-50,1-1 1,3 0 0,-38 8 57,22-8 0,7 6-213,22-6 0,-1 0-64,14-6-18,-1 8 28,7-5 1,0 7-459,0-4 0,8-2-229,3 8 1,5-4-2302,2 10 2710,9-4 0,9 21 0,10-7 0</inkml:trace>
  <inkml:trace contextRef="#ctx0" brushRef="#br0" timeOffset="3">17570 12872 29565,'-12'-16'-3372,"0"4"0,6-2-2109,-6 7 5537,8 1-1725,-5 6 3317,9 0-793,0 0 1,0 8-1540,0 5 0,2 3-412,5 2 1,1 0 1142,4 1 0,4 1 278,-4 4 1,4-4-599,3 5 0,-1 1 375,0-2 0,0 1-770,0-7 1,1 0-191,-1 0 0,0-1 1658,0-5 1,3 2 106,3-8 1,-4 0 754,4-6-660,-3 0 0,3 0-287,0 0 0,-5-6 690,-7 0-852,0 0-213,6 6 300,0 0 0,-6 2-777,1 4 0,-7 4-595,6 8 0,-6 3-462,6 3 0,-6-2-1505,6 8 1167,-8-7 648,13 3 1,-13-8-998,8 1 680,-8-1-226,12-8 1812,-14-2 0,12-16 386,-8-4 0,0-13-772,-6-5 1,0-12-223,0-7 1,0-4 65,0-1 1,0-1 158,0 0 0,-2 0-484,-4 1 1,2 1 408,-8 4 1,2 5-1281,-2 7-130,-4 9 1578,14 2 1,-9 16 476,5 4-404,4 4 0,-6 12-747,8 8 0,0 10 594,0 15 1,8 3-1,2 9 1</inkml:trace>
  <inkml:trace contextRef="#ctx0" brushRef="#br0" timeOffset="4">18536 13109 29451,'-10'-28'-9608,"2"-5"6234,8 9 1,0 0 1754,0 5 1,0 1 255,0 0 887,0 8 326,0 2 113,0 8 0,0 14-1147,0 4 0,0 6 1281,0 1 0,0 1 36,0 5 0,0 3-28,0-4 1,6-3 197,0-3 0,8-4 332,-2-2 1,-2 1 13,3-1 0,-1-8 1672,6-4-1022,0-4 0,0-10-129,1-4 1,-1-12-814,0-7 0,-8-3-115,-4-3 1,2 1-617,-1-1 0,1 1-449,-2-1 0,-2 3 17,8 4 1,-6 3 68,6 9 0,0 8 812,7 4 1,7 4 0,2 2 0</inkml:trace>
  <inkml:trace contextRef="#ctx0" brushRef="#br0" timeOffset="5">19174 13127 29977,'0'-24'-4916,"0"0"1,-6 5-1434,0 7 4343,0 8 2630,6 4 1,2 16-1248,4 9 0,-4-1 101,4-6 1,-4 7-181,-2-1 1,6 2-820,0-1 0,0-5 1629,-6 4 0,8-4 0,2-1 0</inkml:trace>
  <inkml:trace contextRef="#ctx0" brushRef="#br0" timeOffset="6">19210 12672 30803,'0'-55'-4916,"0"0"1,0 2-3082,0 5 7177,9 19 538,1 13 0,8 20 160,0 8 0,2 3 211,5 15-53,-5 0 0,14 7 0,-5-1 0</inkml:trace>
  <inkml:trace contextRef="#ctx0" brushRef="#br0" timeOffset="7">19611 12635 29949,'0'-26'-9831,"7"5"8022,-1-3 0,2 12 2374,-2 6 0,4 14-748,8 10 1,0 11-590,1 13 0,-3 5-220,-4 7 1,2 1 375,-8 0 1,6 6-1152,-6-1 0,3 7 1333,-3-6 1,-4 0-25,4-7 1,-4-1 128,-2-4 1,0-5-1,0-7 1</inkml:trace>
  <inkml:trace contextRef="#ctx0" brushRef="#br0" timeOffset="8">19539 13127 29921,'0'-46'-9831,"0"3"6323,0 13 1,8 5 4275,4 13 0,6 4 719,6 8 0,5 0-963,7 0 1,7 6-118,-1 0 1,7 7-123,-7-7 1,3 6-559,-3-6 0,5 8 1114,8-2 0,-7-2 72,1 2 0,-3-7-237,3 1 1,2-4-738,-9-2 0,1-2 48,-7-4 1,-7-11-408,-5-7 1,-12 0-416,-6 5 0,-6 1-147,-6 0 1,-12 6 989,-13 0 1,-3 8 178,-2-2 0,-1 4-2,1 2 1,-1 8-234,1 4 0,-1 4-44,1 2 0,1 7 297,5-1 0,4 0 402,7-6 0,1 1 283,0-1 0,8 0-1273,4 0 0,14 1-327,10-1 0,17 2 334,13 4 0,5-3-351,1 3 1,9 2 386,4-1 0,12 7 427,6-2 1,4-3 0,2-1 0</inkml:trace>
  <inkml:trace contextRef="#ctx0" brushRef="#br0" timeOffset="9">21306 12617 30557,'-28'-16'-3134,"4"3"0,4-1 2208,1 8 0,1 2 1631,0 10 1,0 4-1204,-1 9 0,-5 5 97,0 0 0,0 9-39,5-3 1,3 4-25,4 3 0,-2 1-608,8 5 1,2-3 221,10 9 0,8-8 183,16 1 0,3 3 94,15-3 1,1 7 289,6-7 0,-1-5 164,1-7 1,0-1 287,-1 1 198,1 4 1,8-5 0,2 7 0</inkml:trace>
  <inkml:trace contextRef="#ctx0" brushRef="#br0" timeOffset="10">21726 13601 30402,'12'-14'-4916,"0"-4"1,-2-4 3173,2 3 1,11 3 2606,-5 4 0,4 2 159,-4 4-796,1 4 0,-1-14-431,0 3 0,0-3 101,0-2 1,-5-2-1066,-1-5 1,-2 3 916,2-8 0,2-1 19,-8-5 1,6-7-526,-6 1 0,3-3-263,-3 3 1,-2 5-3,8 1 1,-2 1 736,2 11 0,4 0-77,-4 6 680,5 7 0,1 3 558,0 8 1,0 0 397,1 0 0,-1 0 84,0 0 0,2 6-227,5 0 0,-3 7-147,8-7 1,-7 6 430,1-6 25,-4 8-933,-2-4-915,1 8 0,-9-5-1295,-4-1 753,4 0 0,-8 6-116,4 0 1,2 1 225,-2-1 0,2 6 69,-2 0 1,-2 3-250,9-3 0,-9-4 266,2 5 0,2-5 198,-2-2 0,0-6 110,-6 0 1,-2-7 622,-4 1 0,2-4 1014,-8-2 0,-1-8-590,-5-5 1,0-5-180,0-6 1,2 2-235,3-9 0,-3 7 88,4-7 1,2 7-219,-2-6 1,2 5 251,-3-5-851,-3 8-371,6-5 1,-8 7 381,0-4 411,-1 4 294,1-7 1,-6 9 756,0 0 134,-9 8-232,13 2 1,-14 2 158,3-1 1,3 3 49,-3 10 1,3 5-628,-2 7 0,-3 2-173,9 4 1,0-1-219,6 7 0,-1 0-317,1 7 0,2 5-282,4 1 1,4 2-529,8-3 1,14-3 274,4 3 0,18 3 199,1-3 1,9-5 510,-3-7 1,8-8 418,-3 3 0,-1-7 222,1-6 1,-7 2 367,1-8 1,-1 0 132,1-6 0,-3-8 130,4-4 0,-5-4-654,-2-2 1,-5-3-361,-1-3 0,-14 2-748,3-9 0,-13 1-419,0-6 0,-12-1-56,-6 1 1,-7 5 399,-5 1 1,-4 8 38,-9-3 1,7 5 514,-1 2 0,3 6 284,-2 0 1,3 7 311,9-1 1,8 6 1477,4 6-525,4 5-1584,2 7 0,0 2-291,0 4 1,10-1 163,8 7 1,9 0 95,9 7 1,1-7-44,-1 1 0,7-1-426,-1 7 1,9 1-338,-3 5 1,-1-5 428,1 5 0,-5-5 990,6-1 1,-1-1 0,7 1-1</inkml:trace>
  <inkml:trace contextRef="#ctx0" brushRef="#br0" timeOffset="11">22983 12653 29483,'-10'-44'-9831,"-4"5"7422,8-3 1013,0 19 1,8 15 2047,4 20 1,6 19-1087,12 5 1,5 19 538,7 0 1,7 5 85,-1 1 1,7 4-764,-7 8 1,9 6 1354,-2 0 1,-5 8-742,-1-2 0,-5-4 340,-1-2 0,-9 0-1408,-4-6 1,-12-10 503,-5-14 0,-16-7-69,-9 7 0,-26-3 649,-23 3-58,-20 4 0,38-29 0,-1 0 0,-7 6 0,-2 1 0,-3 1 0,1 1 0</inkml:trace>
  <inkml:trace contextRef="#ctx0" brushRef="#br0" timeOffset="12">17844 14312 29671,'-21'13'-1509,"-3"-1"0,4-6 485,-5 6 1,5-6 659,2 6 20,0 0 1,1 7-115,5-1 0,4 0-62,8 0 0,2 1-301,4-1 0,4 8-132,9 4 0,5 5 277,0 1 0,7 3 70,-7 3 0,6-3-729,-5 3 1,-1-5-472,-6-7 316,9 5 1756,-7-15 330,6-2 0,-16-24-308,-4-12 0,-10-12-586,-2-1 1,-10-1 148,-2 1 0,0-1 218,-7 8 0,5 1 980,2 11 0,6-2-40,-1 8-500,1 0 1,0 6 225,0 0 0,8 8-995,-2 4 0,6 4 321,6 3 1,4 1 12,8 4 1,9-2 67,3 9 1,-2-9-88,3 2 1,-7 3 109,6-3 1,-5-6-141,5-6 1,-8-1-367,3 1 1,-5-4 1163,-2-8 1,-2-2 831,-4-4 1,3-8-1513,-9-17 1,6-1-442,-6-17 0,0-6-444,-6-5 1,0-9 160,0 2 1,0 4-369,0 2 0,0 5 77,0 1 1,2 10-1307,4 9 1113,4 7 1,8 17 1537,1 0 1,-7 10 564,0 2 0,0 8-811,6 10 0,3 9 111,3 3 0,-2 7-49,9 5 1,-7 3 92,6 3 0,1 7-137,5 0 0,1-7-112,-1 7 1,-2-12-1247,-3-1-713,3-3 1816,-5-3 166,-1-7 375,-2-3 95,-16-16 0,-1-10-224,-9-12 0,6-10-603,0-3 0,0-13-90,-6 1 0,0-5-10,0-1 1,0-1-182,0-5 1,-2-4-232,-4 5 1,2 3 168,-9 3 0,3 3 96,-2 3 0,-4 1-323,4 5 0,-2 3 256,1 9 121,-3 8 0,8 4 932,-4 12-339,4 4 0,0 25 1,-2 3-1</inkml:trace>
  <inkml:trace contextRef="#ctx0" brushRef="#br0" timeOffset="13">19210 14549 29908,'7'-46'-4916,"-1"3"1,2 15 3053,-2 10 1,-2 8 2926,8 10 1,-6 10-2112,6 8 1,0 10 274,7 15 1,-7-5 218,0 5 1,-6 3 245,6 3 1,-6-4-889,6-3 0,-6-3 1344,7-3 0,-7 1-157,6-1 0,-6-8-1639,6-3 1703,-8-13 588,12-4 0,-8-12 129,5-8 1,-3-8-515,-4-17 0,-4-7-241,4-5 0,-4-4-80,-2-1 0,-6 5 74,0 0 0,0 3 3,6-3-118,0-4 0,16 15 1,4-7-1</inkml:trace>
  <inkml:trace contextRef="#ctx0" brushRef="#br0" timeOffset="14">20049 14477 28457,'8'-21'-9831,"-6"3"8975,4 12 0,-2 8 1610,2 4 1,-4 12-2115,4 19 0,-4-1 476,-2 1 1,2-1 141,4 1 0,-4-7 285,5 0 0,-5-7-1103,-2 1 1,6-2 479,0 3 1081,0-13 1,2 20-1,2-12 1</inkml:trace>
  <inkml:trace contextRef="#ctx0" brushRef="#br0" timeOffset="15">19921 14039 30569,'-12'-67'-4916,"0"0"1,8 25 829,-2 5 1,12 21 3739,6 10 0,6 18 529,7 6 1,3 13 0,8-3 0</inkml:trace>
  <inkml:trace contextRef="#ctx0" brushRef="#br0" timeOffset="16">20377 14057 30563,'12'0'-546,"0"0"0,0 10-1553,7 9 0,7 7 757,4 10 0,5 17 432,1 8 1,7 10 31,-1 8 0,9 4 386,-2 8 0,-5-8-90,-1-4 1,-1-12-784,-5-6 0,1-13 285,-14-5 0,-7-13 718,-11-6 1,-12-11 0,-5-5 0</inkml:trace>
  <inkml:trace contextRef="#ctx0" brushRef="#br0" timeOffset="17">20523 14714 30044,'8'-49'-4916,"4"0"1,4 3 3955,2 15 0,1 7 1500,-1 12 0,14 4 895,5 8 1,19 0-499,5 0 0,8 6-741,4 0 1,6 0 104,0-6 1,6 0-539,-6 0 0,6 0 1272,-6 0 1,4-8-362,-10-4 1,-6 2-441,-19-3 0,-5 1-1370,-13-6 46,-11 0 201,-11 0 1,-19 1 21,-7 5 0,-8 4 587,-11 8 1,-7 8 283,-5 4 1,-3 7-113,-3 5 0,0-2 185,1 9 1,7-1-405,5 6 0,3 1 157,3-1 1,1 1 232,5-1 0,5 1-377,13-1 0,6 3-1265,12 3 0,17-3 867,19 3 1,7-3 215,18-3 1,-1-5 229,7-1 384,8 0 0,-6-1 0,6-3 0</inkml:trace>
  <inkml:trace contextRef="#ctx0" brushRef="#br0" timeOffset="18">22491 14221 30493,'-2'-18'-4916,"-4"0"1,2 2-1848,-8 3 6472,8 5 686,-12 8 0,12 15-507,-9 3 0,-1 14 107,-10 5 1,4-1 93,-5 7 0,5 3-991,2 3 1,2-3 1528,4 3 1,3 0-642,9 5 0,3 1-565,3 0 0,12-1-279,12 1 1,5-8 1187,1-5 0,9-3-357,3-3 1,7-7 159,6-5 0,-3-6 689,9-6-213,0 5 1,14-24 0,2 5-1</inkml:trace>
  <inkml:trace contextRef="#ctx0" brushRef="#br0" timeOffset="19">23111 14422 29150,'0'-29'-9831,"0"5"7391,0 12 0,2 16 1434,4 20 1,-2 7 392,8 17 0,0 7 746,7 6 0,-1 6 51,0-7 1,0 7-32,0-6 0,1 0-1083,-1-6 0,0 3 1374,0-3 0,-1-6 485,-5-19-399,4-4 281,-6-16 1,0-5 70,-4-18 1,-2-1-1333,2-16 0,-4-7-304,4-5 1,-3-3-162,-3 3 0,0 1 135,0-7 0,2 1-282,4-2 1,4 7 616,8 11 0,2 5 222,5 8 0,-3 2 320,8 3 0,-1 5 890,1 8 1,-2 8 585,-3 5 1,-5 3-354,4 2 1,-4 0 19,-1 1 0,5 1-89,0 4 1,7 2-439,-7 5 0,2 3-580,-2-3 0,-1-3-261,7 2 0,-10-1-687,-1 1 1,-9 3-131,-10-9 0,0 0-16,0-6 0,-16-5 1057,-9-1 1,-9-8 369,-9 2 0,-3-4 52,-9-2 1,0-6-79,1 0 1,-7-6 224,0 5 0,-8-5 912,2 6-991,5-8 1,-1 4 0,8-8 0</inkml:trace>
  <inkml:trace contextRef="#ctx0" brushRef="#br0" timeOffset="20">23822 14221 29520,'18'-18'-3931,"0"0"1,8 6 3792,5-1 0,5 9 589,7-2 0,-3 6 456,9 6 0,0 13-570,5 11 0,5 7-211,-4 5 1,1 13-215,-13 12 0,8 4-384,-3 1 1,5 9 703,1 5 1,-5-7-703,0-6 0,-11-9-134,-1-9 0,-11-2-635,-14-5 0,-4-9 48,-8-9 0,-16-5 455,-8 5 1,-17-6 820,-7 7 1,-13-1-86,-6 6 0,-8 7 0,-10 0 0,-8-1 0</inkml:trace>
  <inkml:trace contextRef="#ctx0" brushRef="#br0" timeOffset="21">7035 17211 29346,'-10'-10'-9019,"-6"-6"7893,14 14 1,-4-6-595,12 8 0,0 0 2864,12 0 0,-2 0-323,15 0 0,1 0-218,11 0 1,3 0-22,9 0 0,10 6-659,8 0 0,10 8 714,14-2 1,4 5-328,-47-8 1,2 0 0,2-3 0,1 0 325,2 0 1,0 0 0,2 0 0,1 0-689,3 3 0,0 1 1,1-2-1,2 0 14,2-2 0,1 0 0,3-1 0,0 0-3,0-1 1,0-2 48,3-1 1,2 0 20,5 3 0,0 0 0,-5-3 1,0-2 94,4 1 1,0 0 0,-3 0 0,0 0-31,3 0 1,1 0 0,6 0 0,2 0-23,9 0 1,0 0-1,-2 0 1,1 0-14,-31 0 0,0 0 0,0 0 0,28 0 0,-2 0-2,-3 0 0,0 0 0,1 1 1,-1 0-19,-3 2 0,0 0 1,3-2-1,0 0-21,-3 2 1,1 0-1,3 2 1,2-1-15,5-2 1,2 2 0,-31-1 0,1 2 0,0-1-7,1-2 0,0 0 1,0 0-1,3 0 1,1 1-1,-1 0-16,-5-1 1,0 0 0,0 0 0,3-1 0,1-1-1,0 1 11,0 1 0,0 0 1,0 0-1,1-1 1,0 0-1,-1-1 3,0 0 0,0 0 1,0 0-1,-1 0 1,0 0-1,-1 0 16,-2 0 1,0 0 0,0 0 0,2 0 0,1 0-1,-1 0 7,2 0 1,0 0 0,0 0 0,5 0 0,-1 0 0,1 0 6,-1 0 1,0 0 0,0 0-1,4 0 1,0 0 0,-1 0 4,-5 0 0,-1 0 0,1 0 0,5 0 1,-1 0-1,2 0-13,-1 0 0,1 0 0,1 0 0,2 1 0,0-1 0,1 1-7,0 1 0,0 0 0,0 0 0,1-1 0,0-1 0,0 1-26,-5 1 0,0 0 0,0 0 1,3 0-1,0-1 0,1 0 21,4 1 0,0 1 0,1-1 0,2-2 1,0 1-1,1 0-23,2 0 0,1 2 0,-1-1 1,0-1-1,1-1 0,-1 1 27,-2-1 1,0 0 0,0 0 0,-1 0 0,-1 0 0,0 0-3,0 0 1,0 0 0,0 0-1,0 0 1,-1 0 0,1 0 8,0 0 1,0 0-1,0 0 1,0 0-1,-2 0 1,1 0 2,-3 0-1,0-1 1,0 2 0,3-1 0,0 1 0,0 0-23,1 0 1,0 2-1,0-1 1,2-1-1,1 0 1,-1 1 5,-2 1 0,0 2 0,0-1 0,2-1 0,-1 1 0,-1-1-15,-3 1 1,-1 0 0,-1 0 0,0 1 0,-1 1-1,0-1-2,2 0 0,0-2 0,0 2 1,-2 0-1,-1 0 0,0 1-12,0 0 1,-1 0-1,0 0 1,0-1-1,0-2 1,0 1 2,-4 0 1,0 0 0,0 0-1,1 0 1,-1-1 0,1 0-7,-1 1 0,0 0 0,0 1 0,0-1 0,0 2 0,-2-2 32,-3-2 0,-1 0 0,-1 0 0,-3 2 1,-1 0-1,-2 0 20,25-1 0,-2 0 1,-4 3-1,-2 0 37,-1-2 0,-2-2 0,-4 2 1,-2 0 4,-1 0 0,-2-1 0,-4-2 0,-2 0-38,-2 2 1,0 0-1,-5-2 1,-1 0 9,1-1 1,-2 0-1,-6 0 1,-1 2 32,2 1 0,-1 0 1,38-1-25,-1 4 0,-10-4-80,4-2 0,-14 0-38,2 0 1,-11 0-5,5 0 0,-2 6 79,2 0 0,-6 0 11,-13-6 1,-3 6 69,-9 0 1,-1 0-79,-5-6 0,2 0-83,-7 0 1,-1 0 26,-6 0 16,0 0-196,1-8 1,-9 4-733,-4-8-78,4 0 1,-8-6-252,4-1 1,-4-1-74,-2-4 1,0 4 146,0-5 0,0-3-8,0-2 0,0-5 5,0-1 0,6-9 64,0-4 1,8-7 185,-1-11 0,3-2 593,2-16 0,0-8 343,-9 42 0,0-2 0,1-4 0,-1-1-35,0-3 0,0 0 0,0 2 0,0-1-6,0-1 0,0 0 0,3 1 0,1-1 26,-1-3 0,0 0 1,1 3-1,0 1 50,-1-2 1,1 2-1,-1 7 1,2 1 269,1-1 1,0 2 0,12-36-142,-9 8 1,-8 12-62,-4 7 0,-4 11 254,-2 6-96,0 5 0,-8 10 111,-4 3 0,2 13 626,-2 6 0,3 6-160,-9 6 0,2-2-186,-14 8 0,-7-8 385,-5 2 1,-9 3 114,2-3 1,-9 6-93,-3-6 1,-8 2 35,2-2 1,-6-4-286,-6 4 0,-10-4-478,-8-2 0,45 0 0,-1 0-185,-51 0 0,50 0 1,-1 0 100,-2 0 1,-1 0-1,-4 0 1,0 0-147,-1 0 1,-1 0 0,-5 0 0,0 0 8,5 0 1,0 0-1,-2 0 1,1 0-3,1 0 0,0 0 1,-5 1-1,0 0-36,3 2 1,-1 0-1,-3-1 1,0 0-45,6 4 0,0 1 0,-3-5 0,-1 0-5,-5 1 0,0 0 0,-4-1 1,0 0-21,-2 1 0,0 0-41,-2-2 1,0 0 54,-5 3 1,0 0 0,-2-4 0,0 0 11,-6 0 1,-1 0 0,-2 0 0,-2 0-62,-1 0 0,-1 0 1,2 0-1,0 0 7,5 0 0,0 0 0,-2 0 0,-1 0 79,-3 0 1,0 0-1,-3 0 1,-1 0-11,1 0 0,0 0 0,34-2 0,0-1 0,0 0 13,-31-3 0,0 0 0,31 2 0,0 1 1,0 0-9,0-1 1,1-1 0,-2 1 0,-2 1 0,-1-1-1,0-1 38,2 0 0,0-2 0,0 1 0,-1 0 1,1 0-1,-1 0-27,3 0 0,0 0 0,1 0 0,-34-6 0,-1-1 25,33 5 1,-1 0 0,0 0 0,0-1 0,0 0 0,0 1-16,-2-1 1,0 1 0,0 0 0,0 1 0,0 0 0,1-1 4,-1-2 0,0-1 0,0 2 1,0 1-1,0 1 0,0-1-1,0 0 0,1 0 1,-2 0-1,-2-1 1,-1 0-1,0 1-16,0-1 1,0 1-1,0 0 1,-3 0-1,0 0 1,1 0-14,2 2 0,0 0 0,0 0 0,-4 0 0,0 0 1,0 0-11,-2-1 0,0 1 1,0 0-1,1 0 0,0 0 1,1 0-9,0 0 0,0 0 0,0 0 0,1 0 1,0 0-1,1 0-4,0 0 1,0 0 0,0-1 0,-1 1-1,0-1 1,-1 0 6,-2-1 0,0 0 1,0 0-1,2 1 1,1 0-1,0 1-7,-3-2 1,0-1 0,0 1-1,0 1 1,0 0 0,0 1-3,0 0 0,0 0 0,-1 0 0,0 0 1,-1 0-1,-1 0-1,-1-1 0,-1 1 1,2 0-1,5 0 0,1 0 1,0 0 8,1 0 1,0 0-1,0 0 1,1 0 0,1 0-1,-1 0 8,1 0 1,0-1-1,0 1-1,2 0 1,-1 0 0,1 0-3,-1 0 1,0 0-1,1 0 1,4 0 0,2 0-1,0 0 75,-31-4 0,0 1-92,30 6 1,0 0 0,1-1 12,-28-4 1,0 0-1,25 5 1,-1 1-1,1-1 25,1-1 1,0 0 0,0 0 0,2 1 0,-1 0-1,1 1-11,-35 1 1,1 2 0,2-1 0,0 0 12,0 0 1,1 0-9,0 0 0,0 0 1,1 0-1,1 0 0,2 0 1,0 0 17,2-1 1,0 2 0,0 1-1,-1 2-40,-5-2 0,0 2 1,31 0-1,0 1 1,0 0 0,0-1 1,-1-1 0,3 2-1,-27 6 1,3 1-3,5-1 0,2 2 0,3 0 0,0 0-54,-1 0 1,0-2-1,-3 0 1,0 1 1,-1 2 0,2 2 1,11-1-1,4 1-100,10 2 0,3 0 0,-39 10-107,22-3 0,6-11 102,0-2 0,8-2 34,-2 2 1,-1 2 73,1-7 1,-6 1 109,6-2 1,7-4 226,5 4 1,2 4-310,-1 2 1,1-2 81,5 2 1,9-6 29,-3 7 0,10-3-235,-5 2 1,9 4-187,-2-4 0,3-2-6,3 3 1,0-3-411,0 2 178,-1 4 0,1-12 394,0 8 1,6-8 27,0 2 1,2-2-10,-3 3 0,-3-5 318,4 4 0,-4-4 388,-2-2 0,-1 0 11,1 0 1,-2 0-1,-4 0 1,-5 2-133,-7 4 0,-1-2-564,1 8 0,0 0-107,-1 6 1,1 1 145,-1-1 1,-3 0-57,3 0 0,-3 1-250,9-1 0,-3 0-21,-3 0 1,3 0-2,4 1 0,-3-7 191,9 0 1,-6-6 248,5 6 1,1-8 454,6 2 1,6-4 640,-1-2-20,9 0-851,-4 0 1,6 0 142,-4 0 0,4 8-1094,-4 5 1,-2 3 24,2 2 0,-8 8-62,2 5 0,1 9-256,-1 3 0,0 7-25,-6-1 1,6 10-283,0 2 0,6 8-17,-7-3 1,9 11-108,-2 2 1,4 0 1036,2-6 0,0-2-42,0-4 0,0 2-112,0-8 0,0-3 146,0-9 0,2-2 36,4-5 0,2-5 264,5-1 0,3 3-150,-4-3 0,6 3 341,6 9 1,-1 9-329,7 10 247,0 12 0,1 0 0,-1 12 0,1 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795"/>
    </inkml:context>
    <inkml:brush xml:id="br0">
      <inkml:brushProperty name="height" value="0.053" units="cm"/>
      <inkml:brushProperty name="color" value="#FF0000"/>
    </inkml:brush>
  </inkml:definitions>
  <inkml:trace contextRef="#ctx0" brushRef="#br0">33336 17430 29589,'-10'0'-2164,"-4"-2"423,7-4-1247,1 4 2946,6-6-2942,0 8 4432,0 0-249,8 0-1014,-5 0-132,13 0 229,-14-8-222,14-2 1,-14-9-1003,4 1 1,-4 6 981,-2 0 0,-8-2-1124,-4-11 1,-4 5 152,-3-4 1,-5 4 125,0 1 0,-9 3 369,3 4 0,-13 4 30,-5 8 1765,-5 0-102,-1 8 0,-1 4-112,0 12 1,9 5-618,3 7 1,1 7-350,5-1 0,7 1-587,18-7-908,3 1 48,18-1 0,3-5 350,12-1 1,12-14 558,13 3 0,4-13 630,1 0 1,5-4 256,-4-2 0,2-2 204,-15-4 0,7-5-121,-7-7 0,1-8-35,-7-4 0,-7 1 105,-5-1 0,-4 8-513,-2-3 1,-2 5-757,-3 2-274,-5-1 1,-10 9-200,-4 4 0,2 6 806,-9 6 1,3 0-236,-2 13 0,-4-5 221,4 10 1,4 2-134,2-1 1,4 1-231,2-2 0,2-1 46,4 7 1,-2-6 82,8 7 1,0-7 542,6 6 1,7 1-899,-1 5 1,0-5 554,-6-1 1,3 1 210,3 5 0,-4 9 0,7 1 1</inkml:trace>
  <inkml:trace contextRef="#ctx0" brushRef="#br0" timeOffset="1">32789 18196 28278,'0'-18'-4916,"0"-1"1,0 1 2602,0 0 0,0 0-431,0 0 1210,0-1 1228,0 9 0,0 12-12,0 16 0,0 9 218,0 9 1,0 3-1115,0 3 1,0 3 1349,0 3-38,8 5-130,-6-6 0,12 1 59,-8 1 0,3-2-77,-3 1 1,-2-3 72,8-9 0,-8-5-70,2-1-182,-4-8 155,-2-4 227,8-9 1,-6-11 816,4-5 1,-4-3-907,-2-8 1,0-8-210,0-5 0,0-1 14,0 2 0,2-5 359,4 5 1,-2 3-159,8 3 0,-5 4 312,5 2 1,0 1 315,6 5 1,0 2-190,1 4 733,-1 4 1,6-6 1090,0 8 632,1 8-2200,-7 2 1,0 8-369,0 1 1,3 1-282,3 4 1,-2-2-336,9 9 0,-7-1-365,6 7 0,-7-7-316,1 1 0,-4-1 13,-2 6 1,-6-5-224,1-1 0,-9-2 229,2 3 0,-6-5 577,-6-8 1,-11-5 848,-7-1 0,-14-8 407,1 2 1,-17-4-81,-1-2 1,-14 0 95,-4 0 0,0-8-323,-6-4 1,-2-5 24,2-1 1,0 0 122,6 0 1,17 6-65,7-1 0,11 9-1035,7-2 306,13 4 0,10 2 0</inkml:trace>
  <inkml:trace contextRef="#ctx0" brushRef="#br0" timeOffset="2">33026 19527 31738,'6'-18'-7984,"0"-1"6263,8 1 1,-6 0-189,5 0 1929,3-1 0,-12 1-966,8 0 1152,-8 0-364,4 0 0,-10 1-1001,-4 5 1,-4 4 1772,-8 8 1091,-9 0-726,-1 8 0,-10 2-398,-5 9 0,2 5 286,-7 0 0,-1 9-414,-5-3 1,-7 4 365,0 3 0,2-1 189,11 1 0,5-1-883,13 1 0,12-7-1008,12 1 0,20-7-36,10 6 1,27-7 675,15 1 0,13-4 291,13-2 1,-1-1-182,0-5 0,-6 2 21,0-8 1,-16 2 209,-2-2 0,-11-2-98,-7 8 0,-4-2 0,-9 3 0,0-5 0</inkml:trace>
  <inkml:trace contextRef="#ctx0" brushRef="#br0" timeOffset="3">32862 20931 25891,'0'-18'-9581,"6"-1"8611,0 1 1,0 6 674,-6 0 0,0 0-137,0-7 0,0 1 172,0 0 0,0 0 40,0-1 1,0 1 129,0 0 0,-8-2-744,-4-5 0,-6 5 1248,-7-4 0,-3 4-31,-8 1 0,-1 3 163,1 4 1,-3 2 284,-3 4 1,1 6 172,-7 0 1,1 8-29,-2 10 1,5 8-208,7 5 1,3 3-310,4 3 1,5 5-538,13 1 0,4-1-375,8-5 0,2 5-254,4 1 0,12-3 161,13-9 1,5-5 177,7-8 0,1-1 151,5-5 0,4 2 187,-5-8 1,-9-2 203,-3-10 1,-6 2 355,1-8 0,1-2-163,-7-11 0,-7 3-143,-6-8 0,-8-3-581,2-9 0,-4-3-328,-2-4 0,0-3-59,0 3 1,0-10-63,0-1 1,-2-7-259,-4 6 1,2 0 405,-8 7 1,2 7 163,-3 4 1,-3 7 505,4 6 0,2 5 374,-2 13-69,8 4 0,-4 24-103,8 9 1,0 9-150,0 9 1,8 5 66,4 13 0,4-2 60,2 8 0,3-3 52,3 3 0,4 4-151,9-4 1,-1-4-119,1-2 1,5-5-34,1-1 0,7 0 15,-1-1 0,-5-7 232,-1-5 0,-5-3-29,-1-3-161,-1 1 0,-5-1 0,-1-3 0,3-9 0,1-8 0</inkml:trace>
  <inkml:trace contextRef="#ctx0" brushRef="#br0" timeOffset="4">28579 19308 27385,'-10'-8'-3928,"2"-2"0,8-2-1042,0 0 2572,0 8 2703,8-5 1,2 9 707,8 0 0,0 0-203,0 0 0,3 0-188,3 0 1,-2 0-505,9 0 1,-7 0 731,6 0 0,1 0 440,5 0 0,7 0-22,-1 0 0,7 0-558,-7 0 0,13 0-668,-6 0 1,13-2 57,-7-4 0,10 4-4,-4-4 0,5 4-67,-5 2 1,6 2-121,-6 4 0,0-2 3,-7 8 1,1-1-86,0 1 1,-1 2 26,1-8 0,8 6 50,4-6 0,3 0 9,3-6 1,0 0 44,0 0 1,0-6 63,0 0 0,0-8 241,0 2 1,-2-4-63,-4-3 1,3 1 106,-3 0 0,10 2 54,2 4 1,0-5-59,-6 5 0,8 2-132,4-2 0,4 6-69,2-6 0,-6 8-118,0-2 0,-6 4-132,6 2 1,-8 0 48,2 0 1,0 0 18,6 0 0,3 0-85,15 0 1,0 0 30,-48 0 1,-1 0 0,50 0 76,-1 0 1,-51 0 0,1 0 34,5 0 0,0 0 1,-3-1-1,-1 0 57,1-2 1,-1-1 0,1 3 0,-2-2 82,44-9 1,-45 9 0,1 0-14,-1-3 1,0 0-1,47-4 82,-2-2 0,4-2-124,-50 10 1,2 1 0,4-1 0,1 0 2,3 1 1,0 0 0,-3 2-1,1-2-12,-1-3 0,-1 0 0,45 2-33,-11-2 0,-2 4-90,-10 2 1,-14 0 29,-11 0 0,-11-6 32,-1 0 0,-9-6-112,-3 6 1,-14-1-236,3 7 624,-13-8-1818,10 6 1410,-14-6-2297,6 8 2366,-8 0 1,-8 6-400,-4 0 1,-4 2 258,-3-1 0,-1-5 365,-4 4 0,2 2-316,-9-2 0,7 0 939,-7-6 0,1 2-787,-6 4 0,1-4 1197,5 4 0,-5-4-1137,5-2 1,-6 0 367,-7 0 1,5 0-159,-5 0 1,5 0-204,1 0 0,-5 0 49,-1 0 1,-8 0-125,3 0 0,-13 0-51,-6 0 0,-12 2 110,-6 4 1,-4-4-40,-2 4 0,-8 2 18,47-4 1,0-1 0,0 1 0,-1 0 12,1-1 1,1 0 0,-48-1 66,8 4 0,1-4-21,5-2 0,-8 6-6,8 0 1,0 0-6,12-6 0,-2 6-96,-4 0 1,-10 8-15,-8-1 0,-2-3-57,2 2 0,-5-6 72,48 0 1,-1 0-1,1-1 1,1 0-10,1 1 1,0 0 0,-1 0 0,-1-1 51,2-2 0,1 0 0,-51 1-43,51 2 1,-1 0-1,-49 0 27,49 0 0,1 0 0,-47 4-60,13 2 1,-4 5 53,4-5 0,-4 4-79,-2 2 1,-2 0-87,-4 1 1,1-1 129,45-9 0,-1 0 0,-5-2 0,-1-2 22,-2 2 0,-2-2 0,-5-2 0,-2-2 9,6 3 1,-1-2 0,-6-1-1,0-2-31,1-1 0,-2-2 1,-5 3-1,-1 0 41,0-1 1,2-2 0,0 0-1,2 0 16,8 1 0,2 0 0,0 0 0,1 0 33,1 3 1,0 0-1,0 0 1,1 0-28,4 0 1,2 0 0,-49 0-11,18 0 0,4 0-81,8 0 1,8 2 63,4 4 1,13-4 56,5 4 0,5-4-64,1-2 0,9 6 13,4 0 1,3 3-306,3-3-8,8-4 379,2 14-1484,24-14 982,-4 6 0,25-8 322,-1 0 0,11 0 71,14 0 1,-3 2-68,9 4 1,0-2 96,6 8 1,6-6-201,0 7 1,2-7 14,-2 6 1,4-6 751,8 6 1,0-6-338,0 6 1,2-6-295,5 6 1,-43-9 0,3-2 54,8 3 0,2-1 0,-2-5 0,1-3 95,9 0 1,0-2-1,4-4 1,0-2 35,7-1 1,2-2-1,10-5 1,1-1-49,-30 6 1,2 0 0,-1-1 0,-2 2-1,1 0 1,-1 1 63,2-1 1,0 1 0,0 0-1,31-2 1,-2 2 46,-2 1 1,-1 2 0,-1 1-1,0 1-85,-1 3 0,-2 0 1,-1 1-1,-1 2-24,0 3 1,0 0-1,0-2 1,0-2-128,-3 1 0,0 0 0,2 0 0,-1 0 17,0 3 0,-2 0 0,-11 0 0,-2 0-18,-6 0 1,-3 0-1,-5 0 1,-2 0 30,0 0 0,-1 0 0,0-1 0,0 0 5,1-2 0,-1 0 1,-4 1-1,-1 0 58,3-4 0,0 0 0,-3 0 0,1-1-26,1-2 1,1 0-1,5 3 1,0 0 120,4 0 1,-1 0 0,-2 0 0,0 0-90,3-3 0,0 0 0,-7 2 0,-1 1 75,-1 0 1,-1 0 0,44 0-1,-19-6 1,-17 8-14,-19-2 1,-13-2-239,-6 2-118,-3 0 99,-11-2-1017,-2 5 1006,-8-13-1262,0 14 1,0-8 11,0 4 1,8 4 1085,4-4 0,4 4 472,3 2 0,5 0 0,0 0 1,7 0 21,-7 0 0,0 0 462,-6 0-511,1 0 2696,-1 8-723,-8 2-3074,-2 0-694,-8 6-1214,0-13-197,0 5 1573,0-8 1,2 0 2003,4 0-165,-4 0 1,8 0 688,-4 0-306,-4 0 0,9-6-43,-5-1 981,-4 1-929,6 6 2058,-8 0-3504,8 0 656,-6 0 1,6 2-492,-8 4-2294,0-3 815,0 5 1285,0-8 0,-2 6 868,-4 0-957,4 0 0,-8-6 874,4 0 1,2 0 2,-8 0 0,5 6-320,-5 0 0,6 0 1529,-6-6 0,0 0 242,-6 0 1,-3 0-22,-3 0 1,-4 0-322,-9 0 0,-7 6-367,-5 0 0,-6 2-924,-5-2 0,-5-4 98,-8 5 0,0-3 520,0 2 1,-6-2-233,0 8 1,-2-8-286,2 2 1,2 4-88,-8 2 0,0-2 23,-6 3 1,-2 1 9,-4 10 0,-3-4 39,49-7 0,-1-1 0,-2-2 0,-1 0-12,0-1 0,0 0 0,-3 0 0,-1 0 40,-4 1 0,-2-1 1,1-1-1,-1 0 40,-2-2 1,0 0 0,-2-1 0,-2-2 33,-4-2 1,-1-2-1,-6 1 1,0 0-5,-7 0 0,1 0 0,5 0 0,0 0 36,1 0 1,0 0-1,1 0 1,0 0 25,-3 0 1,-2 0 0,-2 0-1,-2 0 13,-7 0 1,-1 0-1,5 3 1,0 0-26,-4 0 1,0 0 0,-1 1 0,-1-2-7,-1-2 0,0 0 0,-2 3 0,-1 0-8,30-1 0,0 0 0,1 0 0,-24 2 0,3-2-11,1-1 0,2-2 1,9 1-1,4 0 68,9 0 1,2 0 0,1 0 0,1 0-43,8 0 0,2 0 0,-45 0-83,14 0 1,6 9-44,-6 3 1,8 4-119,-2 2 0,12 0-47,7 1 1,5-1-246,6 0 1,5-2 131,7-4 1,15 3-142,4-9 1,12 2-617,0-2 1,12-4 341,6 4 0,20 4 605,11 2 1,24 5 0,8 1 0</inkml:trace>
  <inkml:trace contextRef="#ctx0" brushRef="#br0" timeOffset="5">28615 19746 27224,'-36'-19'-3687,"-1"3"2840,1 4 0,1-2-262,5 8 0,-2 0 1062,7 6 0,-5 0 305,6 0 1,-1-6-349,7 0 0,2-3-84,4 3 0,4 2-588,8-8-639,0 0 643,0 2 0,0-6-868,0 4-242,0-5 853,0-1 1,2 6-215,4 0 1049,-4 8 1,6-6 86,-8 4 1006,8 4 1,-4-7 302,8 9 1,0 0 1217,7 0 109,-1 0-1314,0 0 1,8 7-300,5-1 1,11 0-127,7-6 0,14 0-210,10 0 0,10 0-250,14 0 1,-40-1-1,3 0-336,6-2 1,2 0 0,7-2 0,2-3 68,4-3 0,2-2 1,4 3-1,2 0-98,2-2 1,0 0 0,-1 2 0,-1 1 44,-7 3 0,0 0 1,-5 1-1,-1 0 80,-2 1 1,-2 2 0,0 1 0,-2 0-66,-6-3 0,0 2 1,-1 3-1,-1 2-81,-4-1 1,0 2-1,-1 2 1,1 0 22,5-3 1,2 0-1,0 3 1,1 0-39,7-2 1,0-2-1,2 2 1,0-2 12,3-1 0,2-2 1,3 1-1,2-2 18,8 0 0,2-2 1,4-3-1,1-2 51,-32 2 1,1-1 0,0-1-1,0-1 1,0-2 0,0 1 96,32-3 1,-2-2 0,-4-1 0,-1-2 9,1-3 0,-2 1 1,-10 5-1,-2 0 37,2-3 1,-2 1 0,-12 6 0,-2 0-34,-5-1 1,-3 2 0,-5 1-1,-2 1 147,45-3 1,-14 4-93,-10 8 1,-8 0-257,-11 0 0,-7 0 19,-5 0 0,-5 0-57,-7 0 1,-3 0-50,-9 0 0,0 0 6,0 0 0,-6 2-350,1 4 0,-3 4-853,2 9 1,2-1 20,-8 0 1,0 8-218,-6 5 0,-12 3 1223,-12 3 0,-13-1 0,-17 1 0</inkml:trace>
  <inkml:trace contextRef="#ctx0" brushRef="#br0" timeOffset="6">34411 19235 27809,'0'-12'-4916,"0"0"1,0 6 817,0-6 3359,0 8 0,2-11 863,4 9 0,-4-2-196,4 2 1066,-4 4-321,-2-6-2732,0 0 2249,9 6 2251,-7-6-1764,6 8 1388,-8 0-366,0 0-1244,0 8-1306,0-6 1,0 8 708,0-4 1,-6-2 1377,-1 8-1529,1-8 0,-2 13 1,-2-7-1</inkml:trace>
  <inkml:trace contextRef="#ctx0" brushRef="#br0" timeOffset="7">21434 18688 27967,'39'-20'-2606,"3"-4"0,7 1 2940,11-7 0,7 14 514,12-2 1,6 9-711,13-3 0,-47 9 0,3 0-52,6-3 1,1 0 0,3 3 0,2 0 5,6-3 1,2 0 0,2 0 0,2 0 118,0-3 1,2-1-111,8 1 1,2 0 94,5 0 1,2 0 0,5 0-1,1 0-100,-33 2 1,1 1 0,0 0 0,1 2 0,-1 0 0,1 0-83,2 0 0,1 0 0,1 0 1,3 2-1,0 0 0,2 0-41,3-2 1,2 0-1,-1 0 1,-2 2-1,-1 1 1,0 0 35,1-1 1,0 0-1,0 0 1,-2 1 0,-1 0-1,0 1-4,-1 0 0,0 0 0,0 0 0,-2 0 0,-1 1 0,0 0-31,-1 0 0,1 1 0,-2 1 0,28 1 0,-2 2-45,-4 2 1,-3 2-1,-8 2 1,-2 1-38,-7-2 0,0 2 0,-5 2 0,-1 0-11,-5-2 1,-2-1 0,-1 0 0,-3 0-213,39 6 1,-1 0 223,-6 1 0,-12-3-113,-12-4 1,-9-4 189,-21-8 1,-5 0 132,-13 0 156,-1 0-81,-8 0 0,-14 0-153,-20 0 0,-17-6 46,-26 0 0,-24 0 0,35 6 0,1 0 0</inkml:trace>
  <inkml:trace contextRef="#ctx0" brushRef="#br0" timeOffset="8">22673 18634 28949,'-18'-47'-9374,"8"10"6965,4 13 1,4 4 1211,2 2 0,18 1 1979,13 5 807,11 4-711,21 8 0,14 0-353,20 0 1,-39-2 0,4-2-389,9 1 0,3 0 0,13-1 0,3 0 448,11 1 1,4 0-1,-27 0 1,1 0 0,3-1 381,10-2 0,2 0 1,0-1 107,-5 1 1,-1 0-1,2 0-844,6 0 1,0 0 0,-1 0 0,-8 0 0,-3 0 0,1 0-107,0-1 0,0 1 0,0 1 1,-2 0-1,-1 2 0,0 0-97,-2 1 0,-1 0 0,-1 0 0,-4 1 0,-2 1 0,1-1-82,31 1 0,-2 0 0,-5 0 1,-2 0-41,-5 0 0,-3 0 0,-8 4 0,-2 0-173,-6 2 1,-3 1 0,-13 0 0,-2 2-227,38 9 1,-18 2-321,-6 5 1,-11-5 52,-1 4 0,-13-2 760,-17 3 0,3-9 0,-16 8 0,0 1 0</inkml:trace>
  <inkml:trace contextRef="#ctx0" brushRef="#br0" timeOffset="9">34612 17813 22566,'-8'-18'-3001,"-5"0"1,-3-1 1764,-2 1 0,-2 6 1192,-5 0 0,-3 8 553,-8-2 0,5 4-13,1 2 0,0 0-154,-7 0 0,7 6 205,-1 0 0,3 8-474,-2-2 0,3 10 430,9 3 1,0 1-252,0-2 1,7-3-341,5 3 1,4 2-566,2-1 1,15 5 9,3-6 0,18 3-12,1-3 1,17-4 187,1 5 0,12-5 373,0-2 0,-5 0 1,1 0-1</inkml:trace>
  <inkml:trace contextRef="#ctx0" brushRef="#br0" timeOffset="10">34666 17922 22566,'-12'-18'-3155,"0"0"1,2 0 1151,-2 0 1666,4 7 0,8 11-3,0 13 0,0 5-178,0 6 0,0-4 195,0 5 0,0 1 242,0-2 0,0 7-569,0-7 0,0 0 593,0-5 0,0-1 53,0 0-215,0 0 261,0 0-78,8-7 0,-4-3 514,8-8 0,-8-8-239,2-5 1,-4-11-184,-2-6 0,6-5-85,0-1 1,0-1 57,-6 1 1,6-1 44,0 1 1,7 2 30,-7 3 1,6-1 116,-6 7 1,8 3-402,-2 10 389,4-4 1,11 14 0,1-6-1</inkml:trace>
  <inkml:trace contextRef="#ctx0" brushRef="#br0" timeOffset="11">35086 17941 25392,'0'-29'-6864,"0"-3"4723,0 8 1,0-1 1179,0 7 1,-2 6-39,-5 0 662,5 8 660,-14-4 1,12 8 369,-8 0 0,6 0-680,-6 0 0,6 2 875,-6 4 0,-1 4-294,-5 8 1,0 0 942,0 1-784,0-1 1,-1 0-150,1 0 0,8 0-705,4 1 0,4-1-705,2 0 0,0-6-909,0 0 846,0 1 1,2 3 6,4-4 0,-2 2 441,8-8 0,0 2 327,7-2 1,-7-4 93,0 5 1,0-5 768,6-2 81,0 0 0,1-2 1106,-1-5 67,-8 5 192,6-6-906,-14 8-627,6 0-1092,-8 8 0,0 3-1037,0 7 1034,8 0 0,3 0 1,7 0-1</inkml:trace>
  <inkml:trace contextRef="#ctx0" brushRef="#br0" timeOffset="12">35268 17850 26701,'0'-47'-9585,"0"4"6055,0 5 2583,-8 10 634,-2 9 0,-1 13 1327,5 12 0,2-2-877,-2 8 1,4-5-139,-4 5 1,2-6-861,-2 6 1372,-4 0 0,-8 6 912,-1 1-775,1-1 0,0-2 108,0-4 1,6 4-1111,-1-3 1,9-3 241,-2 2 1,4-6-42,2 6-321,0 0 1,2 6-175,4 1 0,7-7 444,11 0 1,-2-2 178,9 2 0,-1 2-13,6-7 1,1 1 151,-1-2 0,-1-2 258,-5 8 1,2-8 834,-7 2 248,-9 4-64,0-8-1478,-14 14 1,-10-7 317,-16 3 1,-11 2 173,-7-8 1,1 6-21,-7-6 0,7 6-3,-1-6 1,1 2-212,-1-1 1,5-5 145,1 4 0,-1-2-36,7 2 0,-4-4 1,-3 6-1</inkml:trace>
  <inkml:trace contextRef="#ctx0" brushRef="#br0" timeOffset="13">35304 17576 30698,'0'-18'-9281,"0"0"7231,0-1 1,-2 9-572,-4 4 2580,4 4 0,-12 6 769,8 8 0,-6 9-804,6 15 0,-2 9-47,1 3 1,5-1-859,-4 1 0,-2 1 1087,2 6 0,0-7-84,6 1 0,0-9 190,0 3 1,0-13-571,0-5 1,8-5-328,4-2 1,5-8 1105,1-4 0,6-6 668,0-6 0,7-6-317,-7-12 1,8 2-167,-1-9 1,-5 7-50,-1-6 1,-7 7-22,-6-1 1,2 4 645,-8 1-819,8 9-51,-12-6-1025,6 14 0,-10 2 418,-4 12 1,2 11-173,-8 1 1,2 2 214,-2-2 1,-2-1-14,8 7 1,0-1-263,6 1 1,2 4-662,4-3 834,4 3 1,24 3 0,5-1 0</inkml:trace>
  <inkml:trace contextRef="#ctx0" brushRef="#br0" timeOffset="14">31258 19563 26561,'24'-20'-1617,"1"-4"1,15-3 443,3-3 0,15 4 1759,9 7 0,12 1-36,6 0 0,2 8-370,-2 4 1,2 4-112,-8 2 1,4 0 4,3 0 1,9 0-40,-39 0 0,3 0 0,9-3 0,2 0 163,2 1 1,2-2 0,3-6 0,0-1-104,-7 2 0,-1 0 0,2 1 0,0 0-82,-1 2 1,0 0 0,-4 0 0,-1 0-186,-6-4 0,-2 1 0,40-1 21,-24 4 0,-18 4 151,-19 2 0,1 8 0,-9 2 0</inkml:trace>
  <inkml:trace contextRef="#ctx0" brushRef="#br0" timeOffset="15">30821 20457 24997,'10'-10'-5080,"6"4"5348,-4 12 0,4-2-678,3 8 1,7-6 301,4 6 1,7-8 143,5 2 0,-1-4 44,7-2 1,7-2 35,6-4 0,2 2-148,-3-8 0,-3 2 554,4-2-1168,4-5 922,-9 7 0,13-2-71,-8 0 0,-2 6-102,-11-6 1,5 8-79,-5-2 1,-3-2 3,-2 1 1,-7 1-60,-6 6 1,3 0-10,-9 0 0,0 0-29,-5 0 1,-1 8 201,0 5 1,-6 1-625,0-2 0,-2 4-469,3-4 534,3 5 0,-6-1-417,8-4 580,0-4 0,1-8 368,-1 0 0,6-2-111,0-4 0,15-4 208,-3-8 0,13-1 70,0 1 1,3-2 97,3-5 0,0 3-480,-1-8 0,-1 1 286,-4-1 1,1-2-309,-7 7 1,-3 1 82,-9 6 0,-7 6-389,-12-1 25,4 9 366,-14-4-738,14 8 954,-14 0-30,7 0 1,-9 8-535,0 5 1,6-3-182,0 2-50,8 0 525,-4 6 1,14 0-186,1 1 0,7-7 599,-2 0 1,1-2-520,5 2 0,-5 2 130,5-7 1,1-1 616,-7-6 1,4-2 1,3-4 1,-9 1-36,-4-7 0,-3 6-122,-3-6 1,0 6-135,0-6 0,1 8-81,-1-2 0,-6-2-132,0 2 0,-6-1 41,6 7 0,0 0-18,7 0 0,-7 0-151,0 0 1,-2-2 184,2-4-123,4 4 199,-5-14-943,-1 14 409,-2-6-531,-8 8 523,0 0 1,0 8-640,0 4 0,0 7 677,0 5 1,8-4-1,2 6 1</inkml:trace>
  <inkml:trace contextRef="#ctx0" brushRef="#br0" timeOffset="16">34721 20329 13706,'0'-10'-2786,"0"0"729,0 4 1348,0 4 279,-8-6 485,6 8 535,-14 0-307,6-8-626,-1 6 635,-5-15-112,14 15-57,-14-14 0,8 6-34,-4-8 0,-4 2-27,3 3-157,5-3-184,-8 6 386,6-8-352,-8 8 346,0 2 0,-1 8 183,1 0-77,0 0 0,-6 2 370,-1 4-370,1 4 0,4 14 141,-5 0-149,5 9-48,-6-5 1,10 9-140,3-1-444,-3 9 328,14-7 0,-6 7-120,8-9 1,0 3-193,0 3 1,2-9-362,4 3 224,4-3 166,0 3 0,5-8 334,-9-3 1,0-5 0,-6-2-1</inkml:trace>
  <inkml:trace contextRef="#ctx0" brushRef="#br0" timeOffset="17">34010 20748 12118,'18'-18'-207,"1"0"1,-1 0-400,0 0 536,8-1 1,-3 7-1,9 2 348,7 2-21,-3-6-83,17 12-393,-15-6 306,7 8 1,-9 0 160,1 0-770,-9 0 299,6 8 1,-13-4 168,3 8 1,-4 0-1,-2 6 1</inkml:trace>
  <inkml:trace contextRef="#ctx0" brushRef="#br0" timeOffset="18">34557 20293 11016,'10'-31'-677,"-4"1"-533,-4 8 443,-2 3 491,0 11 1,6 10 258,0 4 0,0 13 157,-6 11 1,0 10-83,0 3 1,0 8 35,0-3-120,-8-3-179,6 8 259,-6-15 16,0 15 0,4-7-132,-8 9 0,6-6-92,-6-1 1,8-5 264,-2 5-653,4-7 542,2 3 1,0-7 0,0-1 0</inkml:trace>
  <inkml:trace contextRef="#ctx0" brushRef="#br0" timeOffset="19">34721 20639 10698,'-10'-8'-2334,"2"6"2423,8 2 1,6 16-215,0 8 1,0 3 90,-6-3 1,0-2 99,0 9 1,6-7-79,0 6 0,0-5 23,-6 5 1,0-8-166,0 3 156,0-5-194,0-2 186,0-8 1,8-4 53,5-12 1,3-6-214,2-12 0,6 2 9,1-9 0,1 1 165,-2-7 0,-4 3 383,5 4-309,-13 3 25,4 9 1,-14 6 381,4 0-395,4 8 0,-10-4-58,0 8 1,-2 8 32,-10 4 309,0 4-280,2 2 0,-4 2-210,8 5 156,-9-5 50,13 6 0,-6-1-351,8-1 1,0 2 27,0-1 0,2-5-536,4 4 726,5-4 0,7 7 0,0 1 0</inkml:trace>
  <inkml:trace contextRef="#ctx0" brushRef="#br0" timeOffset="20">35140 20712 10614,'0'-36'-803,"6"7"725,0 5 0,0 4-707,-6 1 300,0 9 131,0-6 419,0 14-84,0-6-34,-8 8 1,4 0 178,-8 0 1,6 0 69,-6 0-88,8 8 12,-12-6 1,8 8-39,-5-4 0,-3 2 4,4 4 0,2 5 1,-2-5 0,2-2 19,-2 2-201,-5 0 65,15-2 1,-6 7-36,8-5 1,0 4-32,0 2 1,6-6 20,0 1 0,11-1 31,1 6 1,0 0 28,6 0 0,3-5 20,-3-1 1,0 0-152,-6 6 0,7-6-208,-1 0 0,0-1 433,-5 1 175,-1 4-165,0-14 1,-6 14-31,0-4 1,-8-4 1,2 7-25,-12-9 0,-10 6 94,-8-6-22,-9 0-41,-3-6 1,-4 0-126,-9 0-49,0 0 84,3 0-71,1 0 94,9 0 0,5-6 0,1 0 0,0 0 0</inkml:trace>
  <inkml:trace contextRef="#ctx0" brushRef="#br0" timeOffset="21">35231 20511 14752,'0'-18'-2583,"-6"6"476,0 0 1054,0 8 907,6-4 32,0 0 168,0 6 8,0 10 1,0 6-599,0 16 849,0-7-146,0 11 0,6-12-149,0 9 1,0-1-83,-6 7 0,6-7-49,1 0 1,1-5 181,-2 5 0,-4-8-182,4 3-77,4-5 155,-8-2 0,8-6 131,-4 0-78,-4-8 73,14 5 0,-8-18-13,5-3-15,3-4 33,-14-2 0,14-6 93,-4-1 32,-4 1-241,0 6 0,-6-1 325,4 1-353,-3 8 1,5 0 526,-8 4-599,0 4 0,0-4 439,0 12 1,-6-2 231,-1 8-395,1 0-99,6 6 0,0 1-66,0-1 0,2 0-81,4 0 0,-1 1-241,7-1 1,-6 0 357,6 0-1333,-8 1 1211,12-1 1,-6 0-1,9 0 1</inkml:trace>
  <inkml:trace contextRef="#ctx0" brushRef="#br0" timeOffset="22">32060 19873 24316,'-18'-8'-2537,"6"4"1771,-1-8 0,1 8 7,-6-2 1,6-2-779,0 2 1354,0 0 0,-5 4 340,5-4 0,-4 3 284,4-3-1096,-4 4 972,-2 2 1,-3 2 324,-3 4 0,0-1-151,-13 7 0,3 0 217,-15 6 1,7 6-214,-7 1 0,-2 7-157,-9-2 0,3 5-162,-4 1 1,4 7 210,3-1 0,-1 3-265,0-2 0,9 3-336,3 9 0,7 0-183,6-1 1,3 3-223,9 4 1,8 4-82,4 8 1,4 6-235,2 0 0,2 14 150,4-2 1,6-4-210,12-8 1,-1-12 150,7-6 0,0-13 217,7-5 0,-9-15 366,-4-10 1,-9-7 183,-3-11 1426,-8 0-584,4 0 1,-8-3-671,0-3 0,-2-4 108,-4-8 1,-4-2-72,-9-5 1,-7 5 129,-4-4 1,-5-2-219,-1 1 0,-1-1-3,1 2 0,2 3-475,3-3 1,-3 2 6,3-3 0,5 5 623,2-4 1,5-2-52,7 1 1,-2-7-284,8 1 0,0-3-118,6-2 1,2-1 157,4 1 0,10-7 62,9 1 0,13-7 268,-1 6 1,11-7 64,1 1 1,9-10-134,3-1 0,10-1 583,2 6 0,2 0 219,10 1 0,-4-5-180,-2 4 0,-8 13-129,-16 17 1,-11 5 361,-7 2-669,-1 8-19,-16 2 0,1 8-174,-9 0-162,-8 0 0,6 0-118,-4 0 556,-4 0-719,14 0-67,-14 0 17,6 0-1,-8 0 363,0 0 0,-8 0 5,-4 0 0,-4 0-13,-2 0 0,-1 0 7,1 0 0,-2 0-8,-4 0 0,1 0 2,-7 0 1,6 0-40,-7 0 0,7 2 146,-6 4 1,-1-2 42,-5 8 1,5 0-23,1 6 1,-2 9-142,-11 3 0,-1 5-24,-5 1 1,4 7-127,9-1 1,-1 9-82,1-3 1,2-1-32,3 2 1,11-7-277,8 7 0,8-7-263,-2 7 1,4 0 33,2 5 1,0 1 57,0 0 1,0-1 6,0 1 0,0-8 122,0-5 1,2-3 19,4-3 1,4-1-47,8-5 0,6-4 506,1-7 0,9-7 622,3 0 0,7-8 94,11 2 1,-1-2-31,1 2 0,0-4 34,0 4 1,-1-2-6,1 2 0,-9-4 763,-3 4 31,-13-4-831,-3-2 1,-17-2-137,-4-4 0,-6-4-1170,-6-8 1,-4 0 105,-9 0 0,-5 1 266,0 5 1,-7-4 60,7 4 0,-8-4-57,1-3 1,-3 7 213,-2 0 0,5 2-108,1-2 1,-1-4-238,-5 3 0,-1 5 1149,1 2 0,0 4-69,-1 2 0,-5 0-212,-1 0 1,-6-2-96,7-4 1,-3 4 380,3-4-263,3-4-333,-5 0 0,9-11-213,5-3 1,4-4-430,7-9 0,9-1-245,4-5 0,6-1 183,6-5 0,4-4 139,9 5 1,5-5 163,0-2 0,7-1 26,-7-5 1,8 4 155,-1-4 0,3 3 305,3-3 1,7 6 278,5 1 0,3-1 309,3 6 0,0-1-178,-1 1 1,-5 6-84,0 13 0,-9 2-70,3 3 0,1 7 136,-1 0 0,-9 2 143,-9 10-355,3 0 0,-8 6-312,4 0 0,-11 2-323,-7 4 1,-4-2-1176,-2 8-64,0-8-196,0 12-17,0-14 1142,-8 14 0,-3-14 773,-7 4 0,2-2 189,4 3 0,-10-3 344,3 8 1,-3 0 155,4 6 0,-6-6-20,-1 0 0,-7 7-110,1 5 1,-1 2-70,2-1 0,-11-3-258,5 8 0,-7 9-721,1 9 0,1 5-153,-7 2 0,1 8 38,-2 3 1,5 5-38,7 2 1,11-2-87,8-4 1,8 6-79,10 0 0,2-2-53,4 2 0,6 0-199,12-6 1,5-3 149,7 3 1,-6-16 137,1-3 1,1-15 354,11-9 1,-5-10 385,5-1 1,-3-9 301,3 2 0,-5-12 349,5-7 0,1-5 86,-1-6 1,-1 4 221,-5-5 0,-9 5-400,-3 2 0,-11 0-109,-2-1-475,-8 1-390,4 8 0,-16-6 0,-2 6 1</inkml:trace>
  <inkml:trace contextRef="#ctx0" brushRef="#br0" timeOffset="23">32443 17339 22539,'-10'-18'-4474,"2"0"0,8-1 3350,0 1 0,-3 2 77,-3 4 1,4-4 454,-4 3 0,-2-3 258,2-2 1,-2 2 182,2 4 1,-4-5 402,-8 5 1,-1 2-740,1-2 0,-6 6 1250,0-6 1,-9 8 64,3-2 1,-5 6 419,-1 6 1,-3 4 275,-3 8 0,3 8-385,-3 5 1,-3 5-187,3 7 1,-3 3-447,3 9 1,3 8-375,-3 4 1,3 4-272,3 1 1,5 10-269,1 3 0,14-4-370,-2-2 0,12-4-345,-1-2 1,14-7 69,5 1 1,10-16 65,2-2 1,7-9 290,-7-4 0,6 1 172,-5-1 0,7-7 301,-2-5 1,-1-2 149,1 3 1,1-5 208,5 4 0,-8-3 80,-3-3 0,-5-2 173,-2-4 0,-6 2 138,0-8 649,-8 0-1278,5-6 813,-9 0 0,0-8-927,0-4 1,-7 2-219,1-2 0,-6 0 2135,6-6 1,-8 1-1852,2 5 0,-4-4 341,-3 4 1,1 2-240,0-3 0,0 1 348,0-6 1,-9 6-671,-3 0 1,1 0 798,-1-7 1,0 1 129,-7 0 0,-1 0 2,-5-1 1,5-7-373,-5-4 1,-1-7-256,1-5 0,1-1-283,5-11 0,11 1-288,8-14 0,7 0 89,11-6 0,9 6 183,3 1 1,12 7 327,6-2 1,13 0 154,6 7 0,5-5 136,7 10 1,2-4 371,4-1 0,-1 1 164,-11 4 1,-4 13 392,-15 12 1,-7 12-5,-5 5 1,-4 5-433,-2 2 1,-6 0-450,1 0 1,-7 2-555,6 5-449,-8 3 1,4 8-985,-8 0 857,0 0 1,-8 1 408,-4-1 0,2 0-263,-3 0 1,7-6 440,-6 1 1,0-7 333,-6 6 0,0-6 432,-1 6 1,1-2 319,0 2 0,-6 5 362,-1-5 0,-7-2-20,2 2 1,-5 0-527,-1 6 0,-3 7-203,-3-1 1,1 8-153,-7-1 0,7 11-581,-1 7 0,5 6-247,7 5 1,5-1-213,13 8 0,-2-6-86,8 6 0,0-9-279,6 3 0,8-6-153,4-6 1,4 1 23,3-7 0,7 5 267,4-5 0,1-3 392,5-9 0,-1 1 512,13-8 1,7 1 340,6-7 0,5-8 1034,-5-4-322,8-4-95,-4 6 1,-8-6 106,-9 4 1,-15-1 501,-9 1-1040,-12-4 313,-4 6-982,-8-8 1,0 0 0,0 0-1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136"/>
    </inkml:context>
    <inkml:brush xml:id="br0">
      <inkml:brushProperty name="height" value="0.053" units="cm"/>
      <inkml:brushProperty name="color" value="#FF0000"/>
    </inkml:brush>
  </inkml:definitions>
  <inkml:trace contextRef="#ctx0" brushRef="#br0">11410 9189 8399,'0'-18'0,"-8"-2"-331,-5-5 0,3 5 219,-2-4 0,0 3-28,-6 3 0,2 6 166,3 0 0,-3 0-19,4-6 1,-4 5-19,-2 1 0,-1 0-16,1-6 1,-2 0 134,-4-1 1,3-1-68,-3-4 0,-2 4 92,1-5 0,-1-3-67,2-2 1,2 1 12,-9-1 1,3 5-6,-3-5 1,-3 0 3,4-7 0,-5 7-24,-1-1 0,-1 1-1,1-6 0,-3 5-58,-3 1 0,3 1 58,-3-1 1,1-2-106,-1 7 0,1 1 44,-7 6 0,1 2-9,-2 3 0,-3-1 46,3 8-151,-3-8 130,-11 12 1,4-6-4,-8 8 1,6 2-4,-5 4 0,-7 4-79,-6 8 0,0 7-89,6-1 1,2 6 144,4-5 0,4 1-10,9-2 0,-1-1-60,0 7 1,7-2 83,-1 3 1,3 3 29,-3-3 0,4 1-1,9-2 0,-7 5 6,1-5 0,-1 5-23,7 1 1,-1 7 138,1-1 0,2 9-147,3-3 1,-3 13-23,3 6 1,-1 4-244,2 2 1,-5 8 221,5 4 0,1 4-6,-1 2 1,8-6 20,-2 0 0,3 1-10,3 5 0,-6 0 38,-1 0 1,-1-6-29,2 0 1,4-2 63,-5 2 0,-1 9 4,2-9 0,-7 6 12,7-12 0,-6 8-11,5-2 0,-5 8 14,6-2 0,-7 5-18,7-11 1,0 4 7,5 2 0,3 6-63,4 0 1,4 1 42,8-7 0,0 6-23,0 0 0,-1-42 0,0 0-2,-2-4 0,0 1 1,2 5-1,0-1-175,-2-1 1,0 0-1,1-1 1,2 1 163,0 3 0,0 0 0,0 0 1,0 1-5,0-1 0,0 0 1,0 0-1,0-1 15,0-2 0,0 0 0,0 0 0,0 1-2,0 1 1,0 1 0,0 4 0,0 0 31,0 2 0,0 0 0,0 2 0,0-1-29,0-4 0,0 0 0,-4 5 0,0 2 37,-2 1 0,-1 1 0,0 0 0,0 0-33,1-3 0,0 0 1,1 0-1,0 0 3,2-7 0,0 1 0,1 3 0,0 0-3,-4 3 1,0-1-1,0-4 1,0 0-222,-3 2 1,-1 0 0,1-2 0,0 1 232,0 4 0,0 0 0,0 1 0,0 2-1,0 3 0,-1 0 1,1-3-1,0-1 9,0 1 1,0 0-1,3 0 1,0 0-14,-1 3 0,2 0 0,2-2 0,2 0-29,-3 2 1,2-1 0,0-7-1,2-2 16,-1 4 1,2 0-1,-1-1 1,0-1-2,-1 2 0,2 0 1,-1 1-1,2 0-23,1-1 0,0 0 0,-2-3 1,0-1-9,2 1 1,0 0 0,-2 3 0,0 0 23,-1-4 0,0 1 1,0 4-1,0 0-7,0 2 1,0 0 0,-1-4-1,0 1 27,-2 6 1,0 0 0,-1-1-1,0 0-21,-2 4 1,-1 0 0,0-2 0,0 0 25,4 2 1,0 0-1,-3-5 1,0 0-13,3-1 0,0-1 0,-3-3 0,0 0 3,3 1 0,0 0 1,-3-2-1,0-1-6,2 1 1,1-2 0,0-6 0,0 0-169,3-2 0,0-1 1,0 45 169,0 4 0,9-5 1,-4-47 0,2 1 0,3 43 5,2 3 0,0 3-7,-3-50 0,0 1 0,0 5 0,-1 2 2,-2 1 0,0 1 1,1 2-1,0 0-94,-4 0 0,0 1 0,3 0 1,0 0 92,-3-1 1,0 2 0,3 3 0,0 1 23,-2 5 1,-2-2 0,2-6 0,0-2 3,0 0 0,-1 0 0,-2-3 0,2-1-16,3-2 1,0 0 0,-3-3 0,0-1 69,2-2 0,2-1 0,5 42-241,6-1 170,1-1 1,-1-16 1,0 14-51,0-4 1,0 4 42,1 2 1,-1 6-16,0 1 1,-9-47 0,0 1 13,10 45 0,1 1 0,4-7 0,-4 0 7,5 0 1,-3 4-1,2-4 0,-3 5 0,3-11 0,-2-2-4,2 2 0,-1-2-11,7 2 1,-6-10 3,7-8 0,-7-6 388,6 5 1,1-7-406,5 2 0,-5-4-3,-1-3 0,0 1 16,7 0 1,-3 5-5,-3 1 1,3 2 81,-4-2 0,-1-11-73,1 5 1,1-6 264,5-1 1,0-9-266,1-9 0,-1-7 452,1 1 1,5-4-454,1-2 0,-1-1 235,-5-5 0,5 4-239,1-4 1,6 2 18,-7-2 1,3 5-11,-3-5 0,3-2-6,3 2 0,3-6 36,-9 6 1,3-8-26,-2 2 1,-3-4 2,9-2 1,-1 0-15,7 0 1,-6 0-2,-1 0 1,-5-2 0,5-4 1,1-2-5,6-4 1,-7-10 52,1 4 1,-7-13-47,7 1 1,-1-7 50,7-5 0,0-5-155,0-7 0,-1-9 129,1-4 0,-7-4 9,1-2 1,-10 2 4,-3 4 0,-2 2 15,-9 5 0,-3 11 3,-10 0 0,2 3-2,-8 3 1,7-7-21,-7 1 0,6-4-4,-6-1 0,2-7 6,-2 0 1,-2 0 2,8 7 1,-8-1 23,2 0-76,4 1 164,-7-1 1,11-2-132,-8-4 1,6 5-4,-6-5 0,6 2-45,-6-2 1,6-3 52,-6-9 0,7 0-106,-7 0 1,2 6 125,-2 0 0,-2-2 0,8-10 0,-6 10-48,6-4 1,-6 2 2,7-8 1,-1 2 22,6-8 1,-2 8-1,-4-2 0,4-2-113,-3 2 1,-3-2 99,2 2 1,-2 4 20,2-4 1,-4 2-19,-8-2 0,6 4-2,0-4 0,2 4-3,-1 2 1,-3-1 7,8-5 0,-6-5-17,6-7 0,-6 2-219,6 4 0,-8-2 205,2 8 1,2-12 20,-1 6 0,1-2 12,-2 8 0,-4 2-19,4-8 0,-4 1-1,-2-1 1,2 2-3,4 4 1,-4 2 0,4-8 0,-4 2-10,-2-2 0,2-2-5,4 8 1,-4-8 7,4 2 1,-4-10 3,-2-3 1,0 1 102,0 6 0,0-2-85,0-4 1,0-3 4,0-3 0,0 4-316,0 8 1,0-7 309,0 1 1,6 0-11,0 6 1,7 6-10,-7-1 1,8 7-244,-2-6 1,2-4 248,-2-2 0,2-2-5,-7 14 1,5-8 16,-6 2 1,8-4 5,-2-3 0,-2 1-219,2 0 1,3-6 199,9 0 0,-14 45 0,0 0-23,14-45 0,-1 2 1,1 10 0,-4-10-50,5 3 0,-12 42 1,0-1 68,11-46 0,-12 45 1,-2 1 19,3-47 0,3 1 27,-4 6 0,-4-4 11,-2 4 1,2-5-20,-2 11 1,0-4 14,-6-2 0,0 2-23,0 4 1,-6-2 94,0 8 0,-6-2 4,6 2 0,-8 6-81,2 0 0,2 0-84,-3 6 0,9-4-2,-2-2 0,-2 0-16,2 0 1,0-8 14,6-4 0,-2-12 7,-1 45 0,0 1 0,1-47 63,-4 7 1,4 8-15,2 10 0,-6 0 98,0 0 0,0 0-120,6 0 0,0-8-77,0-4 0,6-4 75,0-2 0,6 2-5,-6 4 1,0 6 15,-6 12 1,0-4-11,0 4 0,0-4 2,0-2 0,0-6-9,0 0 0,0-2 30,0 2 0,0 6-16,0 0 1,-6 0 96,0 7 1,-2-13-41,2-6 0,2 10 5,-8 2 1,7 4-34,-1-4 1,4 0 5,2 0 1,0 2-119,0 4 0,0-2 107,0 9 1,0-9-33,0 2 0,0 4 16,0 2 1,0 3-15,0-3 0,0 2 321,0-8 0,-6 14-290,0-1 0,0 3 187,6-4 1,-6-3-139,0 3 0,-8-4 306,2 11 1,2-3-307,-3 2 0,1-7 88,-6 7 1,0-6-120,0 13 1,7-9-51,5 3 1,-2-11-31,2-2 0,0-6-173,6 6 1,0-5 156,0 5 1,0-6-26,0 6 1,0 0 93,0 7 1,-2 7-7,-4 5 0,2-3 103,-8 2 1,2 7-82,-2 6 1,-5 7 41,5-1 0,-2 4-35,2 1 0,-4 1 18,3 0 1,-3 0-44,-2 0 0,0 5-11,0 1 1,5 2-10,1-2 1,0-4-11,-6 4 0,0 1-17,-1-1 0,7 2 35,0-2 0,0-4-16,-6 4 1,2 2 13,3-3 1,-3 3-2,4-2 1,-2-4-44,2 4 1,-4 2-48,3-3-245,5 9-482,-8-4-780,14 8 1599,2 16 0,10 13 0,8 17 0</inkml:trace>
  <inkml:trace contextRef="#ctx0" brushRef="#br0" timeOffset="1">6962 5306 28927,'0'-49'-4916,"0"0"1,0 11 1284,0 1 1,0 3 3823,0 10-511,0 7-976,0 9 2243,9 16 1,1 11-1020,8 11 1,0 13-993,0 5 0,1 7 1398,-1 6-294,-8 4-225,6 7-18,-6 1 166,0 0 1,0 0-2425,-3 0 1620,-5 0 827,6 0 0,-2-14 10,0-4 0,0-15 58,-6-4 0,0-13 701,0-11-416,0-8-142,0 4 0,-2-16 407,-4-4 1,-4-6-125,-9-7 1,1-3-354,0-9 1,6-5 182,0-1-935,8 1 271,-4-3 1,8 13 300,0-5-700,8 5 660,2-4 0,10 5 203,4 1 802,5 7 76,7 5 1,1 4 1515,-1 8 239,9 0-227,-7 6-80,7 8-1872,-9 10 1,1 4-575,-1 9 42,-8-1-649,7 7 1,-15-1-1414,4 1-10,-3-9 893,-3 6 0,-8-5-1016,-4 7 41,-4-7 1417,-2 5 0,-2-14 150,-4 5 835,-4-5 0,-17-4 0,-3-4 1169,-4-6 0,-11-4-411,-3-2 0,-5 6 127,-2 1 1,1-1 26,-1-6 0,-2-2-269,-4-4 1,-1 3 304,-5-3 263,-4 4-1198,22 2 0,-11 0 0,13 0 0</inkml:trace>
  <inkml:trace contextRef="#ctx0" brushRef="#br0" timeOffset="2">7582 5871 29689,'12'-43'-4916,"0"1"1,-1 7 910,1 11 3862,4 4 639,-6 10 1,2 2 664,0 8-283,0 0-798,7 8 1,-3-4-1332,-4 8 1433,4 8 1,-14 0-829,4 5-255,4 3-285,-7 0-933,13 1 252,-14 5 865,14-14 1,-8 7-1088,4-9 2215,4 8 670,-5-14-281,7 13 1,0-17 304,0 4 0,0-4 1383,1-8-118,-1-8-951,0 6 1,6-20-393,1 4 0,-1-5 194,-6 5-290,9-8-397,-15 5 0,12 1-177,-12 8-691,4 8 322,3-4 1,-1 8 382,0 0 831,0 8-1157,-8 10 1,7 4-11,-5 9-791,-4 7 393,8 1 0,-12 13-290,8-3-277,-8 4 1,6 1-1240,-3 1 1113,-5 0 0,12 0 379,-8-1-435,8 1 1015,-12-8 1,14-9 694,-4-8-520,-4-7 225,9 3 0,-13-16 660,8-4 1,0-12-1,6-4 1</inkml:trace>
  <inkml:trace contextRef="#ctx0" brushRef="#br0" timeOffset="3">8676 5196 29004,'8'-34'-8228,"-6"5"4667,4-7 1889,4 16 2052,0 12 1,8 32-1641,1 12 233,-1 13 463,-8 14 1,6 2-2098,-4 8 2139,5-1 422,1-7-164,-8-2-287,6 0 0,-6 0-147,8 4 73,1-5 581,-1-7 1,0 0 21,0-1 0,-1-1-378,-5-4 0,-4-13-344,-8-11 139,0-5 791,-8-2 0,-7-8 566,-15-4 1,-8-4-1,-17-2 1</inkml:trace>
  <inkml:trace contextRef="#ctx0" brushRef="#br0" timeOffset="4">8512 5944 29228,'0'-25'-4916,"0"1"1,0 6 2808,0 6 1,2 8 1875,4-2 1230,4 4 0,14 4 867,0 4-1123,17-4 0,-7 14-199,21-4-1374,-4-4 2045,20 8 1,-1-7 1036,9 3-1607,17-4 1,-11-8-48,12 0-892,-4 0 80,-2 0 1060,-8-8-711,6-2-132,-22-9 0,2 1 146,-20 0-535,-13-9-61,-10 7 1,-9-6-1235,-5 8 355,-4 8-77,-16 1 0,4 9 1645,-8 0 101,-1 0-391,-13 0 1,4 9 493,-9 3 0,7 6-110,-6 6 0,7-1-73,-1 7 0,4 0-19,2 7 246,-1-1-1589,9 1 1,2-1-59,8 1 1,0-7-332,0 0 1,16-1 453,9 1 0,17-4 544,13-7 1,8-9 746,10-4 1,8-4-1,2-2 1</inkml:trace>
  <inkml:trace contextRef="#ctx0" brushRef="#br0" timeOffset="5">10371 5962 29754,'-12'-36'-4916,"-1"-1"1,9 7 392,-2-1 2577,4 17 621,2-2-91,0 16 2525,8 0 1,3 0 775,7 0-2247,8 0 1484,2 8 1,3 2-256,-1 8 0,1 11-589,5 7 0,9 9 1,1 9-1</inkml:trace>
  <inkml:trace contextRef="#ctx0" brushRef="#br0" timeOffset="6">11574 6235 30077,'0'-42'-9831,"0"-1"4036,-8-7 4050,6 19 731,-7-11-327,9 22 802,0 1 1,0 3-536,0 4-1767,0 4 2856,0-8 0,-2 8 202,-4-5 389,-12-3 506,-10 14 1,-9-8 33,1 4 1,-9 4 1642,-3-4-486,-13 12-1132,12 4 0,-11 8 1162,11 1-210,4-1-1420,1 8 0,7-4-525,1 9-604,8-9-134,9 12 1,5-7-1074,8 3 444,0 5 0,6-9-1298,0 4 1331,0 5 1,10-15-240,8 4 109,1-3 1318,23-3 0,-9-8 478,15-4 1,1-4 342,5-2 0,-1-8 1499,-4-4 210,3-4-1473,-13-11 0,5 5 913,-7-8-1349,-1 7-576,-7-11 1,-5 14-502,-12-5 1,2 5-1169,-8 2-137,0 8 303,-6 2-670,0 8 2441,0 0-1,0 8-2320,0 4 5,0 4 1345,0 2 0,0 1-343,0-1 1,0 2-233,0 4-510,9-3 1834,1 13-503,16-14 0,10 15 0,11-7 0</inkml:trace>
  <inkml:trace contextRef="#ctx0" brushRef="#br0" timeOffset="7">12357 6144 29964,'6'-54'-4916,"1"-1"1,-1 6-1623,-6 1 5004,0 7 1237,0-3 0,0 7-444,0 1 643,0-1 140,0 1 0,-8 1-1238,-5 5 1,-9 10 2113,-2 7 0,-11 9 647,-1-2 566,-9 12-1048,-9 5 0,-1 15-277,0 4 0,1 11 41,-1 1 0,2 7-121,5-6 1,3 5 157,9-5-1219,7-1-543,3 3 0,10-7-661,4 5-748,4-5 1278,8-1 1,0-3-763,0-3 939,0-5 0,8-10 1054,4-4 0,12-4 0,7-8 638,3 0 0,4-16-241,5-8 0,4-11-161,7-7 0,-1-7-57,-5-11 1,-3 1 398,-9-8-98,1-8-235,-1 0 1,-1-20-1224,-5 4 0,-4 4-1847,-7 8 1336,-9 12 90,6 4 77,-14 16 279,6 11 652,-8 18 1,0 11-715,0 14-33,-8 3 898,6 16 1,-12 8 396,8 9-371,-8 8 2,12 3 1,-7 5 475,9 8-740,0-8 302,0 12-228,9-7-103,-7 9 1,16 0-70,0 0 1,2 2 88,11 4 0,7-10 420,11 4 1,5-8-69,7-4 1,4-17 1000,8-20 1012,0-11-925,0-5 0,6-18 80,0-9 1,2-7-205,-2-10 1,-6-7-316,-1 0 0,-3-7 227,-14 1 25,-4 5-914,-15-9 0,-10 6-562,-7-7 0,-3-1-112,-10 0 0,-8 7-167,-10-1 1,-13 7 314,-5-7 1,-6 16 305,-7 3 0,-3 10 705,-9 8-94,0 4 115,-8 8 0,5 8 372,-9 4 0,8 12-285,-2 7 0,5 5 174,1 7 0,8 3-669,5 9 0,5 6-524,7-1 1,4 3-373,7-2 0,3-10-1072,4 3 959,4-11 0,14-5 0,2-9-292,2-3 0,5-10 1021,9-10 0,-2-6 861,8-6 1,1-6-438,5-12 0,1-13-131,-1-11 1,7-13-463,-1-6 1,1-12 139,-7-6 1,-15 37 0,1-1 4,-1-3 0,0 0 88,5-1 0,-1-1-371,-6-4 0,0-1 1,7-1-1,-1 0-227,-3-4 0,-1 0 0,-1 12 0,-2 1-772,6-40 1585,-7 20-374,-17 16 1,0 25-486,0 12 677,0 12-152,0 6 0,-7 18-69,1 12 1,-2 15 140,2 10 0,2 7-253,-8 11 1,8 6 67,-2 0-143,4 8 289,-6 5 1,6 1 39,-4 4 71,4-4-323,2-2 1,8 2-36,4 5 1,12-15-302,7-4 676,11-20 0,-5-9 0,11-11 0,11-11 0,8-10 0</inkml:trace>
  <inkml:trace contextRef="#ctx0" brushRef="#br0" timeOffset="8">13852 5761 30258,'-12'-34'-9634,"0"4"7805,8 3 1,-4 19 2103,8 8 1,0 16-2946,0 15 970,0 11 1009,0 5 1,0 8 323,0-1 1,0 1-1066,0 0 0,6-3 1129,0-3 1,0 2 159,-6-9 0,6 1-420,0-7 1,2-7 886,-2-5 1,-2-6 195,8-6 1,-6-8 1881,6-16-359,1-8-1604,5-25 0,6-9-121,0-13 1,9-4 674,-3-2-609,-3-8-133,7 6 0,-6-4-219,9 12 0,-1 6-481,1 13 1,-3 5-1158,-3 13 1606,3 3 0,-10 17 0,1 4 0,-9 4 0</inkml:trace>
  <inkml:trace contextRef="#ctx0" brushRef="#br0" timeOffset="9">14125 6035 31243,'0'-18'-9831,"6"6"7719,1-1-1,9 9 3710,2-2 1,16 6 1444,15 6-2377,4 4-413,9 1 0,-5 3 46,4-8 0,-2 6-652,1-6 0,-1 0 3024,8-6-349,-8-8-2006,3 6 1,-1-12-742,0 8 1,0-8-94,-7 1-193,-7-3 245,-11 6 1,-5-6-273,-13 4-430,-4-4-51,-14-3 1,-2 1-232,-4 0 0,-12 6 930,-13 0 0,-11 7 825,-7-1 1,-3 4-203,-3 2 0,6 0 931,1 0-130,7 8-460,-11 3 0,15 7 547,1 0 0,1 6-187,11 1 1,0 1-1006,5-2 0,9-1-862,4 7 1,6-6-241,6 7 1,6-3 116,13 2 1,11 5 521,13-5 0,12-3-233,5-3 955,5 4 1,18 1 0,5 7 0</inkml:trace>
  <inkml:trace contextRef="#ctx0" brushRef="#br0" timeOffset="10">16076 5871 29630,'-11'-65'-9831,"1"4"7317,4 13 0,2 11 1947,-8 13 0,6 10 1263,-6 1 0,-6 9-398,-7-2 0,-15 4 136,-3 2 1,-9 8 109,-9 5 0,4-3-768,-4 2 0,11 0 1179,1 6 0,11 7-223,1-1 0,5 2-296,14-1 1,-3-3-791,15 8 1,2-5-923,10 5 0,13-2-118,11 3 421,12-5 821,5-8 0,8 5 445,-1-5 0,7 8 207,0-14 0,0 8 259,-7-7 0,1 1 1236,0-2 828,-1 4-2030,-7-6 1,-11 0 337,-11-3-965,-5 3 1,-10-6-761,-4 8 0,-22-8 533,-14 2 1,-21-2 473,-16 2 0,-10-4-225,-2 4 0,-2-4-73,2-2 1,4 0-40,-4 0 1,6 6-317,7 0 1,5 3 516,12-3-1,5-4 1,7 6-1,1-8 1</inkml:trace>
  <inkml:trace contextRef="#ctx0" brushRef="#br0" timeOffset="11">16969 5889 29676,'0'-18'-9831,"0"-6"4758,0-1 2940,0-7 1883,-8 12 0,3-7 299,-7 9 1,0 6 162,-6 0 1,-2 2 274,-5-3 1,-5 5-769,-12 8 1,3 0 1571,-3 0 1,-3 0 37,2 0 1,1 0-173,5 0 1,1 8-196,0 5 0,5 1-18,1-2-762,16 4-492,-11-6 0,17 2-633,-4 1 0,4-1-383,8 6 1,2 0 77,4 0 1,0 1 328,12-1 0,-3 2 379,9 4 0,4 3 519,3 3 1,-3 5-312,2-5 0,-5 10 185,5 3 0,-10-7 33,-2-5 1124,1-9-842,-17 4 1,12-7-134,-8-1 0,-2-2-421,-10-4 0,-6-4 799,-13-8 0,-3 0 337,-8 0 1,-7-6 423,1 0 135,-1-8-992,7 4 1,-1-8 0,1-1 0</inkml:trace>
  <inkml:trace contextRef="#ctx0" brushRef="#br0" timeOffset="12">17461 5871 28372,'18'-59'-4916,"0"4"1,-2 13-348,-3 18 5052,-5 11 0,-18 7 1479,-9 12 1,-9-2-1056,-15 9 0,-3-7 459,-9 6 0,-2-6-190,-3 6 1,9 0-580,-4 6 1,11 1 931,-5-1 0,9 8-262,-3 5 1,11-3-308,1 2 1,9-1-1196,-2 1 1,10 5-202,2-5 0,7-4-56,-1-1 1,12-5 390,7-2 0,11-8 944,6-4 0,13-4 657,5-2 309,5 0-456,2-8 0,-1-8-130,1-8 1,-8-1 242,-5 7 0,-3-6 236,-3 0 0,-5-1-207,-1 7-1368,-16 8-662,10-6 939,-22 14 1,5-4 390,-14 12 1,-3 6-621,-8 12 1,0 4-73,0 9 0,1 5-326,5 1 0,-2 0 200,8-7 0,0-8-1455,6-3 131,0 3 2060,8-16 0,10 4 0,11-16 1</inkml:trace>
  <inkml:trace contextRef="#ctx0" brushRef="#br0" timeOffset="13">17661 5360 28372,'-10'-26'-4916,"4"-4"1,-2 9 3838,2 3 1,-2 16 2232,2 8 0,4 12-2833,-4 19 1,2 7 877,-3 5 0,5 6 388,-4 6 1,-2-3-353,2 9-1422,0 0 1967,-2 14 0,6 0-318,-4 4 1,4 2-463,2-8 1,0-8 1020,0-10 0,6-8 225,0-11 1,8-9 334,-2-21 416,5-4 0,7-22-263,0-5 0,9-11-259,-3 0 1,6-5-255,7-1 0,1-1 306,5 1 1,2 7 180,-9 5 1,7 6 441,-7 6 1,-1-2-465,-11 7 1,-3 3 143,-9 10 116,-8 5-844,-2 7 0,-8 6-551,0 0 0,-2 7-181,-4-7 0,-12 7 454,-13-7 1,-5 0 116,-7-6 1,-3-1 154,-9-5 1,-8 2-254,-4-8 0,5 0 154,1-6 1,6 0 510,7 0 0,3-8 2246,9-4-1007,15-4-1408,-3-11-758,22-1 1,10-25 0,12-3-1</inkml:trace>
  <inkml:trace contextRef="#ctx0" brushRef="#br0" timeOffset="14">18372 5178 28372,'0'-26'-4916,"0"5"1,2 15 3340,4 25 1,2 15 849,4 21 0,3 5 219,-9 1 0,6 2 351,-6-2 1,0 0-227,-6 12 1,-8-9-41,-4 15 1,-4-6-2140,-3 12 1895,1 0-208,8-1 0,2-5 126,8-13 0,0-11 780,0-12 0,16-13 0,4-4 0</inkml:trace>
  <inkml:trace contextRef="#ctx0" brushRef="#br0" timeOffset="15">18463 6017 28372,'0'-19'-9831,"0"1"7582,0 0 0,8 8 2594,4 4 0,1 6 2504,5 6-1057,-4-4-1271,12 14 1,-1-6-167,-1 8 0,10-5-272,3-1 1,7-2 1367,11 2 0,0-4 1219,-1-8-1575,9 0-938,2 0 1,6-10-427,-4-8 0,-5-2-77,-7-11 1,0-1-13,0-11 0,-9-1-931,-3-5-666,-21 4 773,-6 9 0,-20 2-64,-8 3 0,-10 13 657,-21 12 1,-12 4 642,-11 2 1,-7 8 87,-6 4 0,6 10 251,0 3 0,8 7-47,10-2 0,9 5 89,3 1 0,9 7-221,10-1 0,7 3-184,17-2 1,4-3-1027,9 9 0,9-7 327,20 7 0,13-7 274,12 7 1,6-8 428,6 1 1,-12-5-323,-1-7 1,-15 2 70,-8-7 1,-15-1 216,-10-6 0,-8 0 0,-10 1 0</inkml:trace>
  <inkml:trace contextRef="#ctx0" brushRef="#br0" timeOffset="16">8293 6983 31625,'-10'0'-2510,"2"0"1849,8 0 1,0 10-1477,0 8 1,8 9 1137,4 9 0,4 11 34,2 7 1,1 11-150,-1 14-522,0-4 160,0 14 0,1-14 217,-1 4 0,0-12-154,0-6 0,-2-6 1443,-3-7-684,-5-11 0,-10-13 97,-4-12 1,-15-6 1015,-15-12 0,-17-20 1,-12-13-1</inkml:trace>
  <inkml:trace contextRef="#ctx0" brushRef="#br0" timeOffset="17">7764 7111 30598,'-6'-69'-4916,"0"8"1,0 4 1994,6 21 0,12 3 3158,13 15 1,7 6 2531,23 0-1641,3 0-697,23-7 0,-4 3 176,8 4 1,0-2-340,7 8 1,1 2 998,4 10 0,-12 6-118,0 12 1,-14 5-1142,-4 7 0,-15 3-728,3 3 0,-14-5-172,-5-1 0,-16 1-364,-14-7 0,-4-2-113,-2 3 1,-8-9 633,-4 2 1,-12-3 940,-6-3 1,-13-6 354,-6 0 0,-11-2 121,-7 2 1,-6 3 501,-6-9 624,-12 8-763,-10-12 0,-1 12-355,5-8 1,4 6 909,2-6-1600,8 0 0,2-6 0,12 4 0,8 9 0,8 7 0</inkml:trace>
  <inkml:trace contextRef="#ctx0" brushRef="#br0" timeOffset="18">9259 7074 32767,'10'-36'-7172,"-2"7"5254,-8 5 1052,0 12 1,6 8 851,0 16 0,0 8-2750,-6 17 0,6-1 1388,1 1 0,-1 5 664,-6 1 1,0-3-556,0-9 0,0 1 994,0-8 0,6 7-337,0-7 473,0-8-1077,-6 0 1812,0-14 1,0 5 1124,0-14 1,0-5-1535,0-12 1,0-4-241,0-9 1,0-7-441,0-5 0,2 2 505,4-1 0,4 7-61,8-1 0,3 3 409,3 3 0,-2 7 285,9 5 0,-7 6-724,6 6 0,1 6 1285,5 12 0,-6 12-610,1 12 0,-1 5-30,7 1 0,-7 7 85,0-1 0,-7 1-581,1-7 0,-4 1-165,-2-1 1,-7-7-256,-5-5 1,-4-10-1691,-2-2 484,0-8 1226,0 4 1207,0-16 1,0-2-1019,0-8 1,2-8 15,4-5 1,2-3-387,4-3 1,4 1 1234,-4-1-768,5 1 153,9-1 1,2 3 178,9 4 0,-1-3-930,1 9 0,1 0 1998,5 5 0,-11 9 71,4 4 0,-5 4-11,-1 2 0,5 10-743,-5 9 1,-2-1 63,3 6 1,-3 4-424,2 3 0,5-5-111,-5-2 0,-3-3-577,-3-3 1,-4 0-62,-2 0 1,1 1-1326,-1-1 1,-6 0-138,0 0 1,0 7 59,6-1 1,-5 8 1565,-1-1 1,0 3 0,6 3 0</inkml:trace>
  <inkml:trace contextRef="#ctx0" brushRef="#br0" timeOffset="19">9478 12817 24388,'-19'-30'-9831,"1"0"7605,0-1 1,10 15-81,8 4 2771,16 12 0,12 10 0,9 8 1</inkml:trace>
  <inkml:trace contextRef="#ctx0" brushRef="#br0" timeOffset="20">18008 9937 23526,'12'-19'-2306,"0"1"542,-8 0 1036,4 0 0,-10 2-277,-4 3 0,2 3 752,-8 4 1,0 2 333,-7-8 0,7 8 47,0-2 0,0-2-401,-6 2 1,5-7 63,1 7 1,6-2-698,-6 2 1033,8-4-69,-12-8-130,6 0 0,-8-1-249,-1 1 0,1 0 17,0 0 1,-2-1 114,-5 1 1,-1 0 288,-4 0 0,-7-7 197,1 1 0,-3-8-380,-9 1 0,5-3 511,-6-3 1,7 5-148,-7-4 0,9 3-173,-3-9 1,7 5-82,5 7 0,-3-3-5,4 9 1,-5 0-43,-1 5 0,-1 1 144,1 0 0,-1 2 65,1 4 0,-7-3 115,1 9 0,-1 0 96,7 6 0,-9 0 86,-3 0 1,-5 0 24,-2 0 1,1 6 54,-1 0 1,0 7-100,1-7 0,-1 8 29,0-2 1,1 2-76,-1-2 1,0 5-47,1-5 1,1 4-88,4 2 0,5 0-100,7 1 0,7 5-185,0 0 1,7 9-264,-1-3 1,-2 5-44,1 1 0,1 2-167,6 5 1,-6 2 8,-1 3 0,1-1-46,6-5 1,6-1-185,-1 7 0,-3 1 84,-2 6 1,-4-7 199,10 1 0,-5 0 185,-1 5 1,2 7-53,4 0 1,-2 0 55,8-7 0,-7 7-15,7 0 1,0 8-23,6-2 0,-6-3 134,0 3 1,0 6-180,6 6 0,0 6 97,0-6 1,2 2-20,4-2 0,-4 0 31,4 13 0,-4-11-187,-2 10 0,0-4 286,0 4 1,6 0 31,0 0 0,3-2-75,-3-3 1,-4-3 82,4-4 1,2 0 5,-2 12 40,0-12 79,-6 10 1,0-14 12,0 4 0,0 0-40,0 12 0,-2-10 91,-4 10 1,2-4 13,-8 5 1,6 3-51,0-43 0,-1-1 0,-3 38 17,-2 8 0,2-1-8,4 1 1,4 4-80,-1-49 1,0 0-1,1 37-21,2 8 1,0-8-12,0 2 1,0 2-12,0 5 0,0 1-29,0 4 0,0-2 15,0-3 1,0 3-4,0-47 1,0 1 0,-3 1 0,-2 0-107,-1 1 1,0 1 0,0 1 0,1 0 181,-1 1 0,0 1 0,4 3 0,0 0-7,-1 0 1,0 0 0,2-4 0,0-1-42,1 2 1,0 0-1,0-4 1,0-1-7,0-1 0,0 0 1,1-1-1,0 1-203,2 0 1,0-1 0,5 48 86,5-5 1,3-4-50,-4-2 0,-2 8 51,-4-47 0,0 0 1,6 47-98,7-2 0,-7 3 52,0-3 0,0 4 61,-3-49 0,0-1 0,7 47-60,-9-44 0,-1 1 1,1-3-1,0-1 143,-4 1 1,0 0-1,3 3 1,0 1-8,-3-4 1,0-1 0,3 4-1,0 0 12,0 42 0,1-45 0,0-1-2,6 47 0,-6-45 0,2 1-35,9 43 1,0 4-94,0-15 0,1 9 100,-1 2 1,-9-45-1,0-1-32,9 47 1,1-1-24,-1-6 1,0 0 30,0 0 0,-9-39 0,-2 0 37,0-1 0,-1 1 1,1 3-1,0-1 14,-1 44 0,-3-47 0,0 1 56,-3 45 1,3-45 0,0-1-45,3 47 1,0-1 13,-6-6 0,6-2-14,0-4 0,6 2-5,-5-8 1,5 7 13,-6-7 0,8 2-20,-2-2 0,-2 4-34,2 8 1,-2-6-14,3 0 1,3-6 102,-4 6 1,-2 0-83,2 6 0,-6 2 11,7 5 0,-7-3 20,0-43 0,0-1 1,-2 42-3,2-1 0,2-3-11,-2-10-237,0 0 261,-6-6 0,6 4 6,0-4-235,0 4 293,-6-21 1,0 13 52,0-8-133,-8 0 0,6-7 0,-4 1 45,4 0 0,2 6-20,0-1 0,0 1 4,0-6 0,0 2-19,0 3 1,2-3 319,4 4 0,-2-4-323,8-3 0,1 1 164,5 0 1,0-1-173,0 1 0,2-8 530,5-5 0,-1 3-515,13-3 0,-3 7 47,15-7 1,-9 1-56,3-7 0,1-1-31,-1-5 1,7 3-2,-1-9 0,-5 0 31,-1-5 0,-2-7-6,1 0 1,-8-8 80,9 2 1,-15-4-77,9-2 0,-11 0 107,4 0 1,-5 0-74,5 0 0,-6 0 7,7 0 0,-7-2-4,7-4 0,-7 2 9,6-8 0,-1 0 61,1-7 1,4-5 8,-3 0 1,-3-3 9,2 3-74,1-4-5,-3-9 1,5 7-20,-9-1 0,6 1-4,-5-6 0,-1-1-9,-6 1 1,0-7 58,1 1-190,-1-9 149,0 4 1,-2-7 6,-4-1 1,3-2 0,-9-4 1,2 3-20,-2-9 0,-4 0-7,4-6 1,-4 6 199,-2 0 1,0 1-116,0-7 0,-2 2-57,-4 4 0,4-2 39,-4 8 0,4-6-10,2 7 1,-6-1-45,0 6 0,-1-6-5,7 1 1,-6-9-60,0 2 1,0-4-53,6-2 0,-6 0 80,0 0 0,0-8 34,6-4 1,-6-4 1,0-2 1,-2 6 64,2 0 1,2-5 5,-9-1 0,7-2-9,-6 14 0,6-6 25,-6 6 0,2-6-12,-2 6 0,-2 0-38,8 6 1,-3 2-73,3 4 0,4-8 20,-4 8 0,-2-8-14,2 9 1,0-7 7,6-6 1,0-2-121,0-5 1,0 3 85,0 4 1,6 2-20,0-8 1,6-4 43,-6-2 1,0-4-283,-6 10 0,2-4 430,5-3 1,-5 3-120,4 4 0,-4-4 11,-2 4 0,0 2-15,0-2 1,0 2 5,0-2 1,0-4-25,0 3 0,0 3-5,0-2 1,6-6-3,0-6 1,0-2 15,-6 1 0,2 1-63,1 43 0,0-1 1,1-44 37,2 44 1,0 0-1,-2-42-20,2 0 0,-4-3 11,-2 3 244,0 8-106,0 0 0,0 14-62,0-4 1,-6 2-46,0-2 0,-6 4 74,6-4 1,0-2-24,6 2 1,0 0-30,0 6 1,0 0-25,0 0 0,2 0-11,4 0 1,-4-2-20,4-4 1,-2 2-25,2-8 0,-4 8 26,4-2 1,-2-4-13,2-2 1,-4 2 30,5-2 1,-5 6-2,-2-6 1,0 6 95,0-6 1,0 8-57,0-2 1,0 4 7,0 2 0,-7-2 6,1-4 0,0 2 11,6-8 0,0 8-34,0-2 0,0 2 5,0-2 1,0 10-57,0-4 0,0-2 57,0-4 1,6-2-179,0 2 0,7-2 101,-7-4 0,8 2-7,-2 4 0,4 2 45,2-8 1,-1 8 7,-5-2 1,4-2 9,-4 2 1,-4 0 5,-2 6 0,-2 6 108,2 0 0,-3 6-121,3-5 1,-4 1-2,-2-2 1,0-2 30,0 8 1,0-8-3,0 3 1,-6-5 17,-1-2 1,-5 6 1,6 0 1,-6 0-18,6-6 1,0-8-18,6-4 0,0 4 7,0 2 0,-6 2 5,0-2 1,0 6 43,6 0 0,0 8-54,0 11 0,0-3-5,0-4 1,-6 4 267,0-3 1,-1 3-264,7 2 1,-6 1 137,0-1 0,0-4-170,6 4 1,-2-3 45,-4 9 1,4-4-8,-4-1 0,2 1 141,-2 4 0,4-3-162,-4 3 1,4-2 7,2 3 0,-6-5 20,0 5 1,0 3 2,6 2 1,-7-1-47,1 1 1,0 1-4,6 5 0,-6 1-121,0-1 0,0 1 81,6-1 1,0-3-50,0 3 1,-6-3-23,0 10 1,0 3-175,6 3 264,0 12 0,0 8-34,0 16 0,6 18-91,0 25 176,8 16 0,-9-19 0,0 3 0,4 6 0,1 0 0</inkml:trace>
  <inkml:trace contextRef="#ctx0" brushRef="#br0" timeOffset="21">7837 20256 23488,'-20'-30'-4109,"-4"-1"1,3 9 2479,-3-2 0,4 4 1009,2 1 0,-1 7 567,1 0 1,0 2 187,0-2 0,-2-2 92,-5 7 0,3-7-89,-8 2 0,-1 2-384,-5-2 1,-3 6 1014,-3-6 0,-5 6-80,-7-7 1,-9 7-3,-4-6 1,-10 8-142,-2-2 1,-14 4-163,2 2 1,37 0 0,-2 0 78,2 0 0,-1 0-85,-2-1 1,1 2-175,1 3 1,0 0 0,3 0 0,1 0-73,-1 2 0,1 0 1,-1 2-1,0-1 16,-2-4 1,-1 0-1,0 3 1,1 2-36,-1-2 1,0 0-1,-3-1 1,-1 0-28,-2 1 0,0 0 1,-4 3-1,-1 0 10,-1 3 0,0 1 1,0 2-1,0 0 32,3-3 1,1 0 0,-1 4 0,0 1 23,0-2 1,1 0 0,3 2 0,2 1-26,3 0 0,1 0 1,-1 1-1,0 1 4,4 0 1,-1 2 0,-2 1 0,-1 1 56,-3 3 0,0 1 0,6-1 0,1 0-43,-1 0 0,1 1 0,6 2 0,3 1-191,-37 29 1,6 7-20,6-6 0,20-6-217,17-7 1,10-7-328,8 1 1,4-1-325,8 2 1,10-11-522,8 4 0,12-5 269,19-1 1,10 3 419,20-9 0,14-2 533,-40-15 1,3-2-1,10 0 1,2-2 209,7-2 0,2-2 0,7 1 0,2-2 41,4 0 0,2-2 0,0-3 1,0-2 178,5-2 1,1-2 0,0-6 0,0-3 41,-30 8 1,1 1 0,1-2 0,3-2-1,1-1 1,1 0 172,6-2 1,1 0 0,-2-1-1,-2 0 1,-1 0 0,-1-2-97,4 0 0,-1-2 0,-1 1 0,-5 0 0,0 0 0,-2 1-87,-2 0 0,0 1 1,0 0-1,-2 0 1,-1 1-1,1 1-32,31-8 1,-2 1 0,-11 4 0,-3 2 63,-9 2 1,-1 1-94,-4 3 1,-2 2-155,-6 3 1,-1 2-1,-2-1 1,-2-1-48,-3 1 1,-1 0-1,36-7-55,-2 4 1,-16-2-57,-8 8 0,-10-7 15,-3 7 1,-15-2 79,-3 2 1,-16 2 70,-8-8 1,-4 0-447,-2-6 1,-4-9-375,-8-3 0,-8-7-191,-17-5 0,-17-5 105,-13-7 1,-6 5 225,-12 0 1,38 28 0,-1 2 656,-6-3 0,-2 1 0,-1 2 0,-1 0 0,-3 0 0,0 1 0,3 0 0,-1 0 0</inkml:trace>
  <inkml:trace contextRef="#ctx0" brushRef="#br0" timeOffset="22">7947 15990 24376,'-27'-12'-3392,"9"-1"1,0 7 3262,6-6 1,-7 8 535,-5-2 0,4 4-216,-4 2 1,-3 0 163,3 0 0,-8 0 10,1 0 1,-3 0-181,-3 0 1,1 0-144,-1 0 1,-5-6 326,-1 0 1,-7-2 78,1 2 1,-3 4-257,-3-4 1,-12-2-213,0 1 0,-10-1-40,4 2 1,-2 2 56,-10-8 0,-6 6-42,-6-6 1,0 6-21,6-6 0,0 6 168,-1-7 1,1 9-60,0-2 1,0 4 13,0 2 0,0 0 11,0 0 1,39 4 0,0 0 36,1 2 1,-1 1 0,-1 0 0,1 2 160,-45 9 0,-3 0-155,49-9 0,-1 0 0,-3 0 0,1 1 156,-44 8 1,-3 0 14,16 0 1,-10 7-85,-2-1 0,43-8 0,0 0 99,-43 15 1,-2-3-2,20 3 1,2-7-110,10 6 1,-2-5-102,9 5 0,5-2-110,6 3 0,3 3-83,-3-4 1,1 3 0,11-3-359,9-5-28,14-5 1,5-2-544,9 0 1,0 7-234,0-1 1,11 8-258,7-1 1,8 3 315,11 3 0,13 5 324,5 1 0,18-1 256,0-5 0,20-1 433,-45-17 1,1-1 0,10 0-1,4 0 73,3 1 1,1-1 0,4-4 0,0-2 405,1-2 0,2-2 0,5 1 0,2-2 135,6-3 1,2-2 0,1 1 0,2-2 86,8-3 0,1-2 1,-32 2-1,1-2 0,-1 0-188,0-1 1,-1-1-1,2-1 1,3 1 0,2-1-1,0 0-46,1-1 1,2-1-1,-1 1 1,-3 2 0,0-1-1,0 0-65,1-1 0,1 0 1,-2 0-1,-4 0 0,-1 1 1,1 0-12,1-1 1,0-1 0,-1 1 0,29-2-1,-1 0 9,-2-1 1,-4-2 0,-15 0 0,-4-1 30,-7 3 1,-4-2-1,33-11 151,-28 6 0,-3-9-20,-9-3 1,0-5-162,5-1 0,3-7-84,-2 1 0,2-9-70,-2 3 0,-7-5-159,1-2 1,-5-2-181,-13-3 0,-1 3-198,-17-4 0,-5 13-371,-14 5 0,-25 7-178,-11 5 0,-31 5 751,-18 8 1,34 12 0,-3 2 192,-6 0 1,-2 1-1,-4 2 1,-1 0 62,-3 1 1,0 0-1,-6 0 1,-2 0 55,-4 0 1,0 0 0,0 4-1,0 1 65,-3 0 1,0 2-1,2 3 1,0 2 133,1-1 0,0 2 0,-5 4 0,0 1 209,-5 0 1,1 0 0,5 1-1,0 1 102,0 3 0,2 2 0,5 0 0,2 1-541,6 4 0,2 1 1,1-2-1,1 0-60,2 4 1,2 1 62,7-1 0,1 1 0,-2 2 0,2 1 0,9-1 0,1 1 0,3-1 0,1 1 0,3-1 0,-1 1 0</inkml:trace>
  <inkml:trace contextRef="#ctx0" brushRef="#br0" timeOffset="23">19721 10757 27429,'0'-18'-4915,"0"0"1,-6 5 2179,0 1 1,0 0 1354,6-6 1,0 6 1067,0 0 1,0 6 87,0-7 0,2 9 840,4-2 0,4 4 0,8 2 0</inkml:trace>
  <inkml:trace contextRef="#ctx0" brushRef="#br0" timeOffset="24">20559 9572 17333,'-18'0'-1904,"8"0"1571,-6 0 421,14 0 46,-15 0-126,15 0 0,-8 0 100,4 0-21,4 0-69,-6 0 0,8 2-782,0 4 206,0-4 231,0 6-12,0-8 1,2-8 180,4-4 1,4-14 26,9-11 0,15-24 36,8-18 0,-13 27 0,1-3-399,3-7 0,1-4 0,9-9 1,1-4 629,4-10 1,1-4 0,-10 23-1,2-2 1,1-1-416,2-5 1,0-1 0,2-1-1,1-2 1,1 0 0,0-1 374,2 0 0,1 0 0,0 0 1,0 1-1,0 1 0,1 1 6,0 2 1,1 1 0,0 1 0,1 0 0,1 0 0,0 1 27,-1 1 0,1 1 0,0 1 0,-1 4 0,1 0 0,0 2-309,1 0 1,1 1-1,0 1 1,0 2-1,1 0 1,-1 0 254,0 1 0,-1 0 0,2 1 1,1-1-1,1 1 0,1 0-181,-1 1 1,1 0 0,0 1 0,-3 4 0,1 2 0,0 2 186,1 2 1,2 2-1,-2 0 1,-1 2-1,0 0 1,0 1 4,-1-1 1,1 2-1,0 0 1,27-16-1,0 2 12,-3 0 0,-2 3 0,-9 11 0,-2 3 4,-3 2 1,-1 1-1,0 3 1,0 1 225,1 4 1,0 2 0,0-3 0,1 1-303,0 5 1,-2 3 0,-8 2-1,0 2 72,0 2 0,-1 4 1,36-3 363,-2 7 1,-12 4-689,0 2 0,-18 2-18,-6 4 1,-13 11 666,1 7 1,-5 8-1226,-1-1 0,-9 5 801,-4 7 0,-6-1 0,-1 9 0,1 0 0,4-3 0</inkml:trace>
  <inkml:trace contextRef="#ctx0" brushRef="#br0" timeOffset="25">26629 4485 27315,'0'12'-4559,"0"0"1,0-5 3051,0 5 0,0 0 731,0 6 1,0 8 377,0 5 0,0 9 184,0 3 0,8 14-67,4-3 0,4 5 131,2-4 1,-2-9-829,-3-3 0,3-5 1001,-4-1 1,-4-15-120,-2-4 0,-2-12 387,2 1 0,-4-7 694,4-7 1,-6-5-1129,-6-12 1,2-6 131,-8-13 0,6-4-3,-6-7 0,8-1 49,-2 0 0,-2-7 3,2-5 0,-1 2 72,7-2 1,0 2-211,0-2 0,2-2-568,5 9 0,5-1 986,12 6 1,0 5 198,13 7 0,-1 3 20,19 15 0,8 1 352,22 6 1,2 8-798,-36 6 1,1 1-1,3 2 1,1 0-93,5 2 0,0-2 0,3-1 0,2-2 0,-1 2 0,1 2 0,0 3 0,0 2 0,1 5 0,0-1 0</inkml:trace>
  <inkml:trace contextRef="#ctx0" brushRef="#br0" timeOffset="26">27850 4595 19216,'-19'-9'-1533,"3"-1"678,4-8 1,-2 6-109,8 0-82,0 8 743,6-4 407,8 8 0,2 0 60,8 0 0,0 0-191,1 0 1,1 0 310,4 0 1,-1 0 4,7 0 0,-6-6 96,7-1 1,-1-7 86,6 2 1,7-4-279,-1-2 1,3-3-251,-2-3 0,-5-4-189,5-9 1,1-5-55,-1-1 0,-9-1-39,-10 1 0,-11 3-201,-7-9 0,-6 8 7,-6-1 0,-7 12 154,-11 5 0,-4 11 241,-9 2 0,-5 8 169,-1-2 1,-1 14 156,1 10 0,5 8-126,-5 11 1,7 1-32,5 5 0,5 4 45,8 7 1,0 9 86,-1 4 0,9 4-231,4 2 0,6-2-382,6-5 0,14 5-67,17-4 0,16-10-177,13-2 1,13-13 544,6 1 1,7-11 146,5-1 0,-44-19 0,1 0 0,4 3 0,0 0 0,-2 1 0,1 1 0,-1 0 0,-1 0 0</inkml:trace>
  <inkml:trace contextRef="#ctx0" brushRef="#br0" timeOffset="27">29089 4084 27744,'-8'-32'-7664,"-4"-5"4335,4 5 2336,0 14 0,16 22 957,4 20 1,6 6-119,6 19 0,-3 8-105,3 9 0,-2 7 102,3 6 0,-5-2-1464,4 8 1,2-8 1667,-1 2 0,-1-4-115,-6-2 0,1-18 71,-1-12 1,0-13-26,0-12 1,0-10 760,1-8 1,-7-10-287,0-14 0,6-13-32,6-11 1,3-9-90,-3-10 0,-2 0-254,9-12 1,-1 4 227,7 2 0,-1-8-68,0-4 1,-1 10-111,-5 2 1,5 13-324,-5-1 1,2 14 365,-1 11 0,-5 10 460,-8 13 1,7 9-39,-1 16 1,0 9-434,-5 15 1,5 3-416,0 3 0,0 11-92,-5 8 0,-1 8-269,0-3 1,0 5 69,1 2 1,5 0-365,0 0 0,9 6-1110,-3 0 2020,-4 0 0,3-12 0,-9 0 0,2-2 0,0-7 0,3-5 0</inkml:trace>
  <inkml:trace contextRef="#ctx0" brushRef="#br0" timeOffset="28">30766 4175 30750,'-8'-54'-9831,"-2"-5"7856,-9 4 1,7 4 1438,0 15 1,8 6-516,-2-1 559,4 9-799,-6-4 686,6 15 0,-8 11-69,4 13 0,-4 5 1050,-9 6 1,1 4-62,0 9 1,0 6-210,-1-1 0,-5 7 296,0-7 1,0 9-122,5-3 1,3-1 19,4 2 0,-2-9-179,8 3 1,-6-5-1113,5-1 221,1-1 389,6-7 0,17-5 329,7-12 849,8-4-53,13-8 1,-5-8 117,9-4 0,-2-12-201,1-7 1,-3-3-255,-9-3 0,-1 1 11,-5-1 1,-6 1-119,-12-1 1,3 7 1620,-9 0-2115,0 7-776,-6-3 0,0 20 1072,0 12 0,2 6-868,4 19 0,4 5 258,8 7 1,2 7-169,5-1 0,-3 3 264,8 3 1,-5 0-243,5 0 1,-8-1 669,3 1 0,-5-8 1,-2-3-1</inkml:trace>
  <inkml:trace contextRef="#ctx0" brushRef="#br0" timeOffset="29">31313 4066 30920,'0'-45'-9831,"-6"7"4563,0-5 3424,-9 13 1931,13 12 0,-6 28-156,8 20 1,0 13-420,0 11 1,8 9 161,5 4 1,-3 4-956,2 2 1,0 0 1149,6 0 0,0 0 125,1 0 0,-1-11 51,0-7 0,-6-8-295,0-11 98,1-8 1,3-13 1106,-4-21 0,2-15-622,-8-21 0,6-5-217,-6-8 1,7-9-15,-7-9 0,8 0-180,-2-6 0,4-2 276,2 2 1,1 0 288,-1 6 1,6 8-24,0 4 1,9 9-311,-3 9 0,-4 17 834,-1 20 0,-3 8 97,2 10 1,-3 10-904,3 21 1,-4 3-80,-2 9 0,1 2-411,-1 3 1,0 3-21,0 4 0,-1 2-356,-5-8 1,-2-7-154,-4-5 1,-4-10-492,4-3 1,-4-8-944,-2-9 1832,0-9 1,0-10 279,0-12 0,8-21 230,4-9 0,4-11-85,3-8 0,5-4 348,0-8 0,9 0 15,-3 1 1,-2-1 247,3 0 1,-9 8 287,2 4 0,-3 12 222,-3 7 0,-8 18-330,-4 5 1,-4 15-508,-2 4 1,0 17-272,0 13 1,0 12-386,0 7 1,0 4-230,0 1 0,6 7-254,0 0 1,2 8 50,-2-2 1,-2 4-321,9 2 0,-7-7 1138,6 1 0,-2-4 0,2 2 0,-2-8 0,4-5 0,7-3 0</inkml:trace>
  <inkml:trace contextRef="#ctx0" brushRef="#br0" timeOffset="30">32479 4066 29487,'-12'-49'-4365,"0"1"0,8 1-325,-2 17 3548,4 11 0,10 13 2564,4 12 0,12 11-1231,7 7 1,9 2 212,3-1 1,5-3-278,-5 8 0,5-1-707,-5 1 1,6 2 1225,-7-7 0,1-1 48,-7-6 0,7-2 143,-1-3 0,3-5-1040,-3-8 0,-3 0 594,3 0 1,-3-10-249,-3-9 0,1-7-282,-1-10 0,-8-9-74,-3-4 1,-5-3-267,-2-3 0,0-6 173,1 0 0,-7 1-375,0 5 0,-8 0-138,2 1 0,-4 13-223,-2 5 1,-8 11 415,-4 1 1,-10 12 859,-3 6 0,-9 4 529,-3 2 1,-1 10-269,-11 8 1,1 10-116,-7 15 1,0 4-69,1 7 1,-7 9-80,0 4 1,-6 6 315,7 6 1,7-2-370,10 8 1,7 0-579,6 6 0,11-2-573,13-4 1,14-6 184,11-12 0,9-6 759,14-12 1,13-13 389,12-12 0,12-5 203,6-7 1,6-4 100,6-8 1,5-10-20,-48 2 1,1-2 0,-4-2 0,-1-3-29,-1-2 1,-1-2 0,46-20 321,-3-3 1,-10 3-262,-8-3 1,-2 5-736,-11 7 1,1 1 18,-6 5 0,-9 12 9,-3 0 26,-13 8 0,7 4 0,-13 0 0,-4 0 0</inkml:trace>
  <inkml:trace contextRef="#ctx0" brushRef="#br0" timeOffset="31">3572 11687 26021,'-18'-2'-2934,"0"-4"0,0-4 1470,-1-9 1,9 1 151,4 0 1,4 6-488,2 0 1364,-8 0-353,6-7 0,-6 7 409,8 0 1,-2 8-439,-4-2 1,2-2 438,-8 2 1,0-2 718,-7 2 1,-7 4 708,-4-5 1,-7 3-105,-5-2 0,-5 4-66,-8-4 0,-7 4 377,-5 2 0,-12 2-126,-6 4 0,-12 6-596,45-1 1,0 3-1,-3 2 1,-1 2-50,1 2 0,0 3 0,-2 2 1,1 2-190,4 0 0,1 1 0,-2 3 0,0 1-203,2 4 0,-1 1 0,-4 2 0,1 1-30,3-1 0,1 1 1,-1 3-1,2 3-99,7-1 0,1 1 0,2 0 0,1 1-109,4 5 1,3 0 0,5-5 0,2 1-212,5 0 0,3 1 0,-3 38-449,14-2 0,6 2-302,6 11 1,6-5-26,13 4 0,9-6 6,8-6 0,17-10 349,2-8 0,10-18 551,8-7 0,4-11 460,8-13 0,2-8 370,4-4 1,-3-6 248,3-6 1,-10-4 375,-2-8 0,10-3-353,-41 9 0,1 0 0,47-8 46,-50 7 0,-1 2 1,42-4 73,-8 3 1,2 2-586,-8-2 0,-16 4 40,-14 8-963,-17 0 1,-16 2-688,-16 4 0,-18 14-144,-18 17 1342,-17 15 0,-4 5 0,-6 6 0</inkml:trace>
  <inkml:trace contextRef="#ctx0" brushRef="#br0" timeOffset="32">674 10374 25071,'-8'-18'-9831,"4"6"6937,-8 0 1,2 6 2485,-2-7 1,-2 7 1341,8-6-1236,-9 0 0,13-6 0,-6 0 0</inkml:trace>
  <inkml:trace contextRef="#ctx0" brushRef="#br0" timeOffset="33">583 10247 23928,'-12'0'-1663,"0"0"1,6 0 1283,-6 0 0,6 6 884,-7 0 0,1 0-281,-6-6 1,0 2-44,0 4 1,-1-4-84,1 4 0,6 2-48,0-2 0,0 8 0,-6-3 0</inkml:trace>
  <inkml:trace contextRef="#ctx0" brushRef="#br0" timeOffset="34">419 10010 24719,'-18'-11'-4499,"0"-5"3001,0 4 1,1 2 715,5-2 0,-4 2-137,4-2 0,4 1-856,2 5 1165,-4 4 592,7-6 1,-5 10 139,8 4 0,0-2-259,0 8 0,2 7 7,4 5 0,5 8 29,7-1 1,0 11-126,0 7 1,3 6 268,3 5 1,-4-3-434,4 4 1,3-4 129,-3-3 1,-6-7-1628,-6-4 1828,1-13 359,-3-12 0,-10-26-209,-12-16 1,-5-11-51,-1-7 0,0-5-26,0-8 0,-1 1-314,1-1 1,0 2-90,0 5 1,0-5 298,-1 4 0,9-3 68,4-3 1,4 9 269,2 3 1,0 13 5,0 5 1,8 13 813,4 6 0,-2 8-664,3 10 0,5 8-215,6 17 0,7-1 26,-7 1 0,8 1 107,-1 5 0,3-5-302,2 5 1,1-5-91,-1-1 0,-1-1-145,-5 1 1,5-9-886,-5-3 0,-4 1 725,-1-2 0,-5-6-112,-2-5 712,-8-9 0,4 2 436,-8-12-480,9-13 0,-13-17 0,6-11 0</inkml:trace>
  <inkml:trace contextRef="#ctx0" brushRef="#br0" timeOffset="35">893 9882 24389,'-16'-26'-7973,"4"5"4630,-13-3 1621,-3 12 2055,8 4 1,2 22 495,12 4 1,4 13-1214,2-1 1,0 4 190,0 3 0,6-1-634,0 1 1,8-3 811,-2-3 0,-2 3 69,2-4 1,2-1-200,11 1 1,-3-7-140,8 1 1,1-6 42,5-6 0,3-4 943,3-8 1,-3 0 68,3 0 0,-3-16 456,-3-8 0,-1-9-107,-5-3 1,2-9 829,-7-3-561,-9 3-1070,0-8 1,-14 13-517,4-9 0,-4 9-388,-2-3 1,-8 5-588,-4 1 1,-8 9 97,-11 4 0,1 12 590,-13 5 1,-3 5 472,-3 2-130,-3 0 261,-3 0 1,2 2 948,5 5-664,3-5 0,9 6 0,-1-8 0</inkml:trace>
  <inkml:trace contextRef="#ctx0" brushRef="#br0" timeOffset="36">1112 9061 24867,'-8'-72'-7315,"6"9"6059,-4 8 0,12 11 815,6 13 1,10 13 1601,2 12 1,11 8-1142,1 10 1,1 10-408,5 21 1,-1 5-28,1 13 1,-9 4-535,3 8 1,-5-2 825,-1-4 1,4 4-139,-3-5 1,-3-3-336,2-2 1,-1-12-898,1-7 1,5 3 832,-5-3 0,-4 1-71,-1-7 0,-7-1 280,-6-5 1,2 5 577,-8-5 0,-8-4 0,-8 1 0</inkml:trace>
  <inkml:trace contextRef="#ctx0" brushRef="#br0" timeOffset="37">1349 9700 23871,'-37'-45'-9160,"9"-2"7668,4-7 0,11 1 2381,7 4 1,21 7 280,9 12 1,24 3-85,13 9 0,8 0-1406,4 0 0,-2 1 352,-4 5 0,-7 6-889,-11 12 1024,-4 12 1,-17 11 0,-2 7-1</inkml:trace>
  <inkml:trace contextRef="#ctx0" brushRef="#br0" timeOffset="38">492 11341 21797,'18'0'-1320,"-6"-2"2027,1-5 0,1 1-420,10-12 0,4 2-190,9-14 0,-1-1-117,1-5 1,-1-1 0,1 1 1,-3 1 402,-3 5-62,-5 4-253,-16 7 0,4 11 27,-8 8 1,2 14-1391,-2 11 0,-2 7 225,9-1 1,-1 9-1,6 3 1,-2 5 118,-4-5 1,3 5 70,-9-5 1,0 8 217,-6-3 0,0-1 68,0 1 0,-15-7-37,-3 1 0,-4-3 1501,4-3 0,-2-7 89,-5-5 0,3-12 433,-8-6 0,-1-4-368,-5-2 0,-11 0-10,-8 0 0,-9-8-314,-15-4 0,-6-10-959,-13-2 1,13-7-340,0 7 597,8-17 0,4 11 0,36 7 0</inkml:trace>
  <inkml:trace contextRef="#ctx0" brushRef="#br0" timeOffset="39">456 10684 23769,'-2'10'-6554,"-4"-4"6428,4 5 0,-7-1 0,9 8 1</inkml:trace>
  <inkml:trace contextRef="#ctx0" brushRef="#br0" timeOffset="40">1385 10830 24035,'-18'-36'-8665,"-6"-1"7546,-1 1 0,1 7-289,6 5 0,6 10 104,0 2 1732,7 8 63,-3 4 1,8 12-533,0 12 0,0 4-680,0 9 0,0-1 1066,0 1 0,0 5-121,0 1 1,8-1-168,5-5 0,3-3-231,2-3 1,6 1 188,1-8 1,7-1-163,-2-11 0,5-4 819,1-8 0,7 0 36,-1 0 1,1-8 226,-7-4 1,-5-13-153,-1-5 0,-10-4-38,-1-3 0,-3-7-213,-10-5 1,-8-2-573,-10 3 1,-13-5-535,-5 4 1,-10 5-109,-3 1 1,-6 7 62,7 5 1,-1 5-203,7 8 0,8 8 222,3 4 0,5 4 678,2 2 0,2 8 288,3 4 0,5 12 139,8 7-286,0 3 1,-8 2 0,-2 1 0</inkml:trace>
  <inkml:trace contextRef="#ctx0" brushRef="#br0" timeOffset="41">1549 10702 23472,'-8'-36'-7739,"0"-1"5551,-4 1 742,4 8 1169,8 9 0,16 19 451,8 13 1,9 9-251,3 2 1,3 0 29,3-5 1,-1 5-568,7 0 1,-7 1 1094,1-7 1,-5-2-62,-7-4 0,-4 2 666,-7-8-14,-9 1-1044,-2-7 0,-10-11-325,-4-7 0,-4 0-238,-9-6 1,7-5-222,0-1 0,0-5 30,-6-1 1,8 6-203,4-1 0,4 9 606,2-2 1,0 9-490,0 3 611,0 0 1015,0 2-450,0 2 0,8 10 423,4 4 1,4 2 37,2 4 0,9 11-551,3-5 1,4 4 40,3-4 1,5 7-430,1-1 0,7 2 148,-1-1 0,-4-11-48,-3 4 1,-9-12 275,-3 0 1,-10-6-162,-2-6 0,-16-12 0,-12-11 0</inkml:trace>
  <inkml:trace contextRef="#ctx0" brushRef="#br0" timeOffset="42">2096 10301 23407,'-6'-18'-9082,"0"0"6316,-8 0 1683,12-1 1,-6 11 1117,8 8 1,10 8-27,8 11 0,0 5-42,6 0 1,-1 3 5,1-3 0,-4-4-744,5 4 0,1 3 1047,-2-3 1,1 0-14,-7-5 0,0-7 311,0 0 0,0-8 23,1 2 1,-9-6 521,-4-6 0,-4-12-883,-2-13 0,-2-3-379,-4-3 1,-4 1-166,-9 0 1,1-1-488,0 1 161,0-1-366,8 1-449,2-1 308,8 1 0,0 1 941,0 5 0,2-2 78,4 7 0,12 1 1888,12 6-1048,13-1 0,11 1 1,11 0-1</inkml:trace>
  <inkml:trace contextRef="#ctx0" brushRef="#br0" timeOffset="43">2843 9955 24557,'-18'-16'-5935,"6"6"3982,0-9 682,8 1 0,-4 18 2679,8 0 1,2 8-2705,4 10 1,-2 3 465,8 3 0,0-4 255,6 5 1,-6-5-506,1-2 1,-7-2 647,6-4 0,-6 3 279,6-9 0,-6 0 729,6-6-611,-8 0 0,4-10 587,-8-9 1,0-1-209,0-10 0,-6-7-302,0-5 0,-8-1-122,2 7 0,2-3-23,-2-3 0,8 3-6,-2-3 0,4 9 24,2 3 0,2 6-595,4-7 0,4 15 1060,8-2 0,0 12 776,0 0 1,9 4-217,3 2 1,-2 4-139,3 8 0,-1 2-383,7 16 0,-1-5-231,1 5 0,-1 0-201,1 7 0,-1-3-83,0-3 1,1-5-371,-1-8 0,-7-8 16,-5-4 1,-10-6 572,-2-6 1,-6-6-66,7-12 0,-9 2-85,2-9 1,2-5 67,-2-7 0,6-1 149,-6 1 0,6 5 23,-6-5 0,6-1-198,-6 1 0,1-2-374,-7 3 0,-9 5-769,-3 1 0,-4 2 558,-2 9 0,0 7 464,-1 6 1,1 8 496,0-2 0,-6 6 355,-1 6 0,-1 4 71,2 8 1,4 8-386,-5 5 1,5 1 72,2-1 0,2 3 174,3-4 1,-1 5-235,8 1 1,2-5-627,10-1 0,-2-8-731,8 3 1,1-5-77,5-2 1,2-8 461,4-4 0,-1-4 673,7-2 0,-8-2 295,3-4 0,1-10-45,-2-8 1,7-7 105,-7 7 1,6-6 72,-6 5 0,1-5 373,-7 6 1,0 1-224,0 11 1,1-2-178,-1 8 0,0 0-360,0 6 1,1 0-340,-1 0 1,6 2-36,0 4 0,1-2-63,-7 8 0,0-8 305,0 2 0,-5-4 336,-1-2 1,0 0-186,6 0 1,2-10-318,5-8 1,-3-2-77,8-11 1,1-7-171,5-11 1,7-7 210,-1-11 1,-7-2-72,-11-16 1,-6-6-86,-6-7 1,-8 44-1,-4-1-146,-4 3 0,-4 1 0,0-4 1,-4 0-169,-5 6 0,-3 1 1,-1 0-1,-2 1-647,-26-38 0,5 8 609,1 16 1,11 18 209,1 25 1,9 2 282,-2 10 0,4 4 846,1 14 0,1 8-469,0 17 1,0 9 217,0 9 0,7 6-5,5 6 0,6 4-46,6-5 0,13 1-580,11 6 1,4-12 241,3 6 1,7-14-65,5-5 1,6-7-410,5 1 0,5-11 395,8-7 1,2-12 504,4-6 1,-2-4 117,8-2 1,0 0-230,6 0 1,0 6 100,1 0 1,9 9-465,-47-10 0,1 2 0,0 2 0,0 2 0,4 0 0,1 0 0,1 1 0,2 3 0,3 3 0,1 4 0</inkml:trace>
  <inkml:trace contextRef="#ctx0" brushRef="#br0" timeOffset="44">766 14221 25109,'18'0'0,"0"0"0,-8-10-1381,-4-8 0,-4-2-772,-2-11 1,0 1 1038,0-7 0,0 1 563,0-1 0,-2 3-88,-4 4 1,-6-3 276,-12 9 1,1 0-257,-7 5 0,0 1 129,-7 0 1,1 8 644,-1 4 0,1 4 509,-1 2 1,3 10 539,4 8 1,-3 10-671,9 15 0,0 4 47,5 7 0,-3 9-193,4 4 0,-2 10-431,13 2 0,1 2-302,6-2 1,4 2-387,9 4 1,3-12-454,20-12 1,-3-13-109,9-5 0,-5-1 483,-7-5 1,-6-5 144,-12-13 1,-3 1-769,-9 4 1098,-17-4 1523,-3 7-655,-24-17 0,-11-2 0,-10-8 0</inkml:trace>
  <inkml:trace contextRef="#ctx0" brushRef="#br0" timeOffset="45">1203 14495 23951,'-18'-27'-7550,"-7"5"6338,1-8 0,-2 7 286,1-1 0,3 6 862,-8 6 0,-1 4 410,-5 8 1,0 2 222,-1 4 0,1 4 277,-1 8 1,1 6-605,-1 1 0,-1 7 887,-5-1 1,13 1-291,0-2 1,7 3-229,5-9 0,6 0-341,0-5 1,8-1-1016,-2 0-285,12-8-144,12 6 0,6-14 863,13 5 1,-3-5 90,15-2 0,-7 0 215,7 0 0,-1-2 206,7-5 0,-2 5 107,-5-4 0,-3 2 309,-9-2 0,1 4-108,-1-4 1,-7 4 1286,-5 2-1456,-12 0-295,-4 0 0,-8 2-505,0 4 0,-16 4 665,-8 9 1,-11-1 108,-7 0 0,-5 8-71,-8 5 0,-1-3 60,-5 2 1,2-1 10,-8 1 0,9 5-172,-3-5 0,6-2 72,7 3 0,5-7 1004,13 6-1412,12-15 1,18 1 0,10-16 0</inkml:trace>
  <inkml:trace contextRef="#ctx0" brushRef="#br0" timeOffset="46">1440 14549 23601,'8'-44'-4185,"-6"5"2501,4-3 0,-4 5 754,-2 7 1,0 10 534,0 8 0,-2 8-60,-4-3 1,-4 7 1350,-8 7 1,-9 5-201,-3 12 0,-4 6-693,-3 13 1,1 4 245,-1 7 0,9-5 164,4-1 0,3-7-105,3 2 1,2-5 428,4-2 296,-5-7-1642,15-3 1,-6-8-90,8 1 1,10-9 403,9-4 0,7-4 396,10-2 0,9-2 262,4-4 1,3-4 69,3-9 1,-2 1 278,-5 0 0,5 0 87,-5-1 0,-3 3-294,-2 4 0,-11-4-96,-2 4 0,-7-4 0,3-3 0</inkml:trace>
  <inkml:trace contextRef="#ctx0" brushRef="#br0" timeOffset="47">1495 13711 23177,'10'0'-2979,"8"4"1595,0 8 1,2 4 105,11 21 1,5 3 422,7 15 0,1 8 170,-1 4 0,-7 1 66,1-1 1,-3-4 185,-10-8 1,-1-7-510,-11 1 0,2-11 76,-8-1 1,0-1 572,-6-5 0,0 3 428,0 3 0,0-7-47,0 0-53,0-15 0,8 1 0,2-16 0</inkml:trace>
  <inkml:trace contextRef="#ctx0" brushRef="#br0" timeOffset="48">2260 14039 23997,'0'-45'-6114,"0"1"3902,0-5 472,8 13 1814,2 9 1,6 25 249,-3 8 1,-5 11-1086,-8 7 0,-8 4 787,-5 9 0,-11 7-238,-6 5 1,-13 4 891,-5 1 1,-7 9 30,-6 4 1,5 2-66,-5-2 0,6-7-150,7-11 0,11-6-282,13-13 838,3-4 1,15-15-1219,12-5 1,15-6 621,21-6 1,5-13 427,8-11-104,7 4-297,11-9 0,4 7-106,8-9 0,-2-3 16,2 3 1,2-3-217,-8 9 0,-2 7 746,-10 6 0,0 8-1412,-12 10 0,-13 10-1424,-18 8 1913,-11 8 0,-5 17 0,-8 0 0,0-1 0</inkml:trace>
  <inkml:trace contextRef="#ctx0" brushRef="#br0" timeOffset="49">109 15133 8483,'17'-18'0,"-5"-1"-556,-4 1 354,0 0 181,-6 0 1,12-1 9,-8 1 0,8 0 263,-1 0 93,3-9-131,10 7 1,2-16 135,9-1-133,7-7-357,11-11 0,12 0 166,12 1 0,-35 23 0,1 1-483,3-1 1,1 1 103,8-1 1,0 1 265,-6 2 0,1 2 0,3 5 0,-1 3 87,43-12 0,-1 9 0,-3 9 0,-2 6 0,-4 4 0</inkml:trace>
  <inkml:trace contextRef="#ctx0" brushRef="#br0" timeOffset="50">33883 11796 30185,'0'-20'-4916,"0"-4"1,0 2 591,0-9 0,0 9 1782,0-2 1736,0 3 1,8 5 1181,4 4 0,-2 2 209,2 4 1,0 4 352,7-4 0,7 4-917,4 2 1,-1 2 1407,1 4 1,2 6-303,11 12 1,-3 15-355,9 15 1,-6 17-415,5 14 0,-27-33 1,-1 2-461,1 3 0,0 1 0,-1 5 1,-1 2-241,-1 4 1,0 2-1,-2-3 1,-2 1-212,2 4 0,-1 0 0,-4-3 0,0-2-71,1-3 0,0-2 0,-1-6 0,1-1-145,0-1 0,0-1 0,2 36-27,4-5 1,-12-23 199,1-7 0,-5-12 186,-2-1 1,-9-5 485,-3-7 1,-4-4 452,-2-7 1,0-3 331,-1-4 1,1-4 618,0-8 0,0-2 32,0-4 1,-1-10-726,1-9 1,0-7-283,0 2 0,5-1-94,1-5 1,8 3-464,-2-9 0,4 3-503,2 3 0,0-1-508,0 1 1,6-7-110,0 1 0,6-1-95,-5 7 1,-1-1 497,-6 1 0,6-7 399,0 1 1,0-7-29,-6 7 1,-8-11 422,-4-2 1,-7-1 249,-5-11 1,0-2 79,-13-10 0,3-4-175,-15-8 0,25 43 0,0 0-28,-4 3 1,1-1-1,-20-45 200,5 18 0,5 6 104,7 19 28,-4 3 1,21 27-589,1 12 0,8 22-660,4 20 0,-16 21 763,-8 22 0,-9-4 0,-3 14 0</inkml:trace>
  <inkml:trace contextRef="#ctx0" brushRef="#br0" timeOffset="51">19484 13000 24922,'10'-19'-3473,"-4"1"0,-2 6 986,2 0 2162,-4 0 5,6-6 1,-8 5-946,0 1 813,0 8 1,-2-4-707,-4 8 1158,-4 0 943,-8 0-377,0 0 0,5 6 692,1 0 278,8 0-386,-4 2 385,8-6-1295,0 7 0,6-11 551,0-5-419,9 5 0,-7-14-555,4 4 0,2 2 81,-8-2 1,6 6 282,-6-6-210,8 7 302,-3-3 0,7 8 702,0 0 0,0 8-1782,0 5 1,3 5-157,3 6 1,4 5 520,9 7 0,-1 0-153,1 1 0,1-1-309,5 1 1,-5-1 616,5 1 1,-5-3-607,-1-3 0,-9 1 87,-4-8 1,-3 1 152,-3-7 168,-8 0-222,-2 0-539,-8 1 1548,-8-9 0,-2-2 0,-8-8 1</inkml:trace>
  <inkml:trace contextRef="#ctx0" brushRef="#br0" timeOffset="52">19994 13000 27974,'0'-37'-7337,"0"1"5389,0-1 0,0 9 175,0 4 1252,0 11 1,2 5 1189,4 8 0,-2 0 61,9 0 0,-9 2-362,2 4-1523,4-4 1247,-8 15 1,6-13-47,-8 8 1,0 0 88,0 6 0,0 1 37,0-1 1,-8 8-478,-4 4 0,-9 5 28,-9 1 0,-2 7 473,-17-1 1,2 13 244,-1-6 0,-7 8 228,0-9 1,1 5 108,-7 2 1,-2-3 60,2-3 0,11-11 4,13-7 0,3-11 561,10-2-803,7-8 324,9-10-1343,8-8 1,8-2 306,5-8 0,3-6-66,2-1 0,6-1 76,1 2 0,5 3 343,-6-3-949,9 4 752,-13 2 0,6-1-268,-7 1 0,-1 6 902,0 0 0,6 0-364,1-7 1,1 1 288,-2 0-338,-4 0-273,15-1 1,-5-5 143,13 0 1,-1-11-181,13-1 0,-10-1-16,9-5 0,-5 9-9,-1 3 1,-9 8 60,-9-3-192,-16 5-27,3 2 1,-31 8-145,-5 4 1,-5 4 391,0 2 1,1 0 53,-7 0 0,6 0 47,-7 0 1,1 2 15,-6 4 1,-1 4 9,1 8 1,-9 2 23,-4 5 0,3 1 159,-3 5 1,3 3 40,-3-4 0,3-1-447,3 1 0,7-2-130,-1 3 1,9-3-250,10-3-744,-1-5 377,9 14 0,2-14-220,8 5 0,16-5-90,9-2 0,15-2 1074,9-3 1,11-5 0,5-8 0</inkml:trace>
  <inkml:trace contextRef="#ctx0" brushRef="#br0" timeOffset="53">19265 13200 24969,'-18'-8'-4007,"0"-4"1750,-1-12 0,1 5 1328,0 1 0,6 0-315,0 6 629,8-4 1,-4-3 244,8 1 1,2 6 422,4 0-288,4 0 1,14 0 914,0-1 0,1 9 415,-7-2 0,6 4-216,1 2 1,7 8-185,-2 4 1,-1 7-227,1 5 1,0-2 323,7 9-668,-1-9-400,1 12 1,1-5-509,5 7 1,-5 1-96,5-1 1,-3-1 270,3-5 1,-3 2 14,9-7 661,-9-1 218,5-14 0,-9 4-193,1-8 1,-7 7 31,1-7-21,-9 8-245,4 4 0,-24 2 0,-4 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819"/>
    </inkml:context>
    <inkml:brush xml:id="br0">
      <inkml:brushProperty name="height" value="0.053" units="cm"/>
      <inkml:brushProperty name="color" value="#FF0000"/>
    </inkml:brush>
  </inkml:definitions>
  <inkml:trace contextRef="#ctx0" brushRef="#br0">19611 10301 26978,'-12'0'-746,"0"0"1,6 0-3105,-6 0 2161,8 0 1368,-12 0 368,14 0-776,-6-8 0,8 4 190,0-8 0,6 6 481,0-6 0,2 6 68,-2-6 1,-2 5 66,8-5 0,-6 8 836,6-2-763,-8-4 0,11 6 405,-9-8 322,8 8 1,-4-10 46,8 8 0,0-1-682,1 7 1,1-2-65,4-4 1,-2 4-49,9-4 0,-3 2-251,3-2 1,1 4 259,-8-4 1,7-2-149,-7 2 1,0-6 393,-6 6 0,-5-3-292,-1 3 75,0 4 0,6-6-137,0 8 1,1 0-191,-1 0 0,0 0-110,0 0 1,7 0 145,-1 0 1,2 2-305,-2 4 1,-1-4-135,7 4 1,-6 3-3,7-3 1,-7 6-70,6-6 0,-1 2 188,1-2 0,3-2 179,-9 8 0,2-8 83,-1 2 0,-3 3-69,8-3 0,-5 6 93,5-6 1,-6 6-7,7-6 0,-5 6 138,10-6 0,-9 8-50,9-1 0,-3 3-146,3 2 0,-4 0 17,5 1 1,-9-1-68,15 0 0,-9 0 95,9 0 0,3 3 63,3 3 1,3-8 74,3 9 1,0-9-33,0 8 1,-3-4 103,-3-1 0,-11-1-56,-7 0 1,-7-2 30,6-4 1,-7 11-245,1-5 1,-6 4-239,-6-4 0,7 1 134,-1-1 0,0 8-214,6 5 0,-1 1-11,1-2 0,-2 7-4,8-1 0,-5 1 101,5 5 0,-6-3 16,7-3 1,-7 1 268,7-1 0,-1 7 231,6-1 1,-5-1-79,-1-11 0,-6 5 139,7-5 0,-9 11-108,2 1 0,-3 1-141,-3-7 0,-6 1 206,0-1 0,-6 7 32,6-1 0,-8 1 38,2-7 0,-1 3 17,1 3 0,-2 3-100,8 3 0,-6 5-47,6-4 0,0 3 82,6 3 0,1 6 3,-1 0 1,0-3-79,0-9 0,7 4-241,-1-5 1,0 3-45,-6-3 0,1 3-8,-1-8 1,-6-1 151,0-5 1,0 5-29,7 1 1,1 5-2,4-5 0,-4 8 33,5-3 1,-3 5 35,2 2 1,-3-1 147,3 1 1,2 2-22,-2 3 1,7-9-76,-7 4 0,7-11 25,-7 5 1,2-6-23,-2 5 0,-3-5 43,3 5 1,-4-7 7,-2 1 1,1 5 56,-1 2 0,-2-5 17,-4-1 1,2 1 105,-7-1 1,5 7 287,-6-1 1,8-2-350,-2 1 0,4 1-50,3 6 0,-1 1 36,0 5 0,0-2-11,0 8 1,3-9-129,3 3 0,-4 2-46,5-2 0,-5-7-77,-2-5 0,-6-8 37,0 1 0,-8-1 367,2 1 0,-4-3 40,-2 3 0,0 3 68,0-3 1,0 3-93,0-3 0,2 3-19,5 4 0,-5 1-5,4-7 1,-2 7-18,2-1 1,-4-2-59,4 1 0,-4-5-74,-2 5 1,0-5-109,0 6 0,0-9-1,0 3 0,-2 1 140,-4-1 1,4 5 26,-4-5 0,-2 2 71,2-3 0,-1-5-62,7-1 0,-6 5 67,0-11 0,0 8-196,6-7 0,0-3-44,0 3 0,-2-1-15,-4 6 1,4 1 9,-4-1 0,-2 1 87,2-1 1,-2 1-53,2-1 1,-2 1 158,-5-1 0,-3-5 175,4-1 1,-4 0 139,-2 7 0,-1-3 9,1-3 1,-6 3 26,0-4 0,-1 3-59,7-3 1,0 5-132,0-5 0,1-4-104,5-1 1,-4 3-80,4 2 1,-2-3-147,2-3 1,-9 2 88,9-1 0,-14 5 70,8-6 0,-7 9-161,1-3 1,2-1 118,-9 1 0,9-2 81,-2 3 1,-3 1 9,3-8 0,-2 1 297,2-7 1,3 6-270,-3 1 1,4-1-95,2-6 0,-1 0-66,1 1 1,-6-1 155,-1 0 1,1 2-256,6 5 0,0-5 29,-1 4 0,3 3-267,4-3 0,-4 0-42,4-6 0,-2 1 160,1-1 0,-3 0 46,4 0 1,2 1-159,-2-1 1,6 0-223,-6 0 1,1 0 244,-1 1 0,-4-7 586,4 0 1,2-2-95,-2 2 0,6-4 350,-7-8-225,9 0-62,-12 0 62,6 0-94,0 0 0,0 0 164,4 0-690,4 0-115,-6 0-14,0-8 1,3 4-1708,-7-8 361,8 8-1661,-4-4 1972,8 8 1,0 4 102,0 8 0,8 2-303,4 17 1,13-1 1135,5 7 1,5 7-1,1 3 1</inkml:trace>
  <inkml:trace contextRef="#ctx0" brushRef="#br0" timeOffset="1">14672 10830 27294,'8'-18'-2058,"4"0"0,-1-7-397,1 1 0,-6 2-582,6 10 3476,-8-5-633,4 7 0,-16 0-37,-4 4 1,-6 4 738,-7 2 1,3 0-425,-8 0 0,5 0 499,-5 0 0,2-2-49,-3-4 1,-9 2 141,3-8 1,-5 6-581,-1-7 1,-5 9 361,-13-2 0,-12-2 182,-12 2 1,-4 2-668,-2 10 0,-9 4 100,49-1 1,-1 0 0,-1 3-1,1 1 61,0-1 1,1 0 0,-41 14 230,13-1 0,13-5 20,5 4 0,8-3-38,11-3 1,1-2-135,17-4 1,-2 4-71,1-3 0,5 3-265,-4 2 1,9 0-427,3 0 0,8 3-519,-2 3 1,4-2-208,2 9 0,0-1 62,0 7 0,8 1-195,4 5 1,5 1 85,1 5 0,6 1 199,0-7 0,7 8 211,-7-3 0,0-1 163,-5 1 1,-3-5 313,-4 6 0,2-7 190,-8 7 1,6-15 9,-5 3 0,1-13 230,-2 0 0,-4-3 208,4-3-137,4 0-29,-8-8 220,14-2 735,-6-8 0,11-8 453,3-4 1,-2-4-222,8-2 0,3-1 134,9 1 0,-1 0-156,8 0 0,-7 5 201,7 1 1,-3 8-508,3-2 0,3 4 303,-3 2 1,6 8-1125,6 4 0,-3 5-529,9 1 1,0 0 82,6 0 0,10 1-3,8-1 1,2-2 124,-41-10 0,-1 0 0,45 12 248,1 1 0,-6-5 0,-6 10 0,-6 4 0,-4 5 0</inkml:trace>
  <inkml:trace contextRef="#ctx0" brushRef="#br0" timeOffset="2">15018 10575 13038,'0'-18'0</inkml:trace>
  <inkml:trace contextRef="#ctx0" brushRef="#br0" timeOffset="3">11756 20019 16523,'-18'0'0,"2"-8"-1176,3-4 1,-3-4-13,4-3 0,4 7 188,2 0 1003,4 0 0,6-6 430,8 0 1,2-1 210,17 1 1,7-6-341,11-1 1,5-5 23,7 6 0,2-7 170,4 7 0,4-6 100,-5 5 0,13 1-79,6 6 1,-2 6-451,3 0 1,-1 7-223,6-1 1,0 4-368,0 2 1,-8 2 154,-4 4 1,-12 5-163,-6 7 0,-13 0 60,-5 0 0,-15-6-353,-10 1-112,-8-9 505,-10 4 0,-2-8 440,-4 0 0,-4-6 234,-8 0 0,-2-9-466,-5 3 0,-1 2 158,-4-2 1,-11 6 95,5-6 1,-13 8 130,1-2 0,-5 4 80,-2 2 1,1 0 218,-1 0 1,-6 0-492,0 0 1,-1 0 200,1 0 0,2 8 167,-8 4 0,0 10-37,-6 2 1,9 7 14,3-7 0,6 7 14,7-7 0,3 0-70,9-6 0,13-7 355,5-5-295,12-4-3,-2-2-424,24 0 0,-2 0-189,17 0 1,-7-2 13,6-4 0,1 3 30,5-3 1,7 2-88,-1-2 0,7 4 107,-7-4 0,7-2 145,-6 2 1,5-8 48,-5 2 1,7-5 208,-1-1 0,4 6-104,1 0 1,-7 0-15,-5-6 0,-3 7-95,-3 5 1,-7-2 83,-5 2 0,-12 2-227,-6 10 0,-6-2 156,-6 8 0,-6 1 253,-12 5 1,-7-6-229,-11 0 0,3-8-30,-3 2 1,3-4-113,3-2 1,-1 0-21,1 0 132,8 0 1,-7 8 0,7 2-1</inkml:trace>
  <inkml:trace contextRef="#ctx0" brushRef="#br0" timeOffset="4">22254 18834 8847,'-6'-18'-353,"0"0"1,-6 5-427,6 1 0,-6 6 371,6-6 531,-9 8-71,13-12-39,-6 14-2,8-6-4,0 8-131,0 0 122,8 8 1,3 2-1,7 8 1</inkml:trace>
  <inkml:trace contextRef="#ctx0" brushRef="#br0" timeOffset="5">22072 18816 12675,'0'-18'-3220,"8"-1"3430,2 1 1,8 0-1,1 0 1</inkml:trace>
  <inkml:trace contextRef="#ctx0" brushRef="#br0" timeOffset="6">22145 18779 11148,'-18'-8'-683,"6"0"-1384,-1-4 1017,9-4 1003,-12 14 0,14-6 0,-6 8 0</inkml:trace>
  <inkml:trace contextRef="#ctx0" brushRef="#br0" timeOffset="7">12157 13729 26484,'-18'0'-1640,"-1"0"0,7 0 859,0 0 1,6 0 625,-6 0 0,6-2-749,-6-4-15,8 4 221,-4-6 118,8 8 1,0-2-1170,0-4 1663,8 4 0,4-6 365,12 8 0,-4-7 0,5 1 1,1-2 331,-2 2 1,9-2 157,-3-4 1,4-4-11,3 4 1,-1 1 267,1-1 1,-1 6 101,1-6 1,5 6-928,1-6 0,-1 8-281,-5-2 1,-1 4-232,1 2 1,1 0 30,5 0 0,-3 0-210,9 0 0,-3 6 14,3 0 1,2 8-736,-9-2 850,-7-4 1,-9 17 0,-8-5 0</inkml:trace>
  <inkml:trace contextRef="#ctx0" brushRef="#br0" timeOffset="8">12740 13456 26563,'0'-19'-9831,"2"7"8239,4 0 0,4 8 3110,9-2 0,7 4-941,4 2 1,7 0-241,5 0 0,7 0-102,12 0 0,-3 0-61,9 0 1,-6 0-179,6 0 1,-8 0 945,1 0 0,-3 2-414,-2 4 0,-3-4-872,-3 4 1,-5 2 131,-7-2 0,-3 6-57,-3-6 0,-5 9-256,-8-3 1,-6-2-830,1 2-176,-9 0 410,4 6 0,-18-1 1076,-9-5 0,-7 4 616,-10-4 1,-9 4-106,-4 3 1,-3-7 162,-3 0 1,0 0 173,1 6 0,7 5 67,5-5 1,3 8-28,3-14 1,7 15-130,5-9 1,12 4-1729,6-4 506,4 1 1,2-1 0,0 0-1</inkml:trace>
  <inkml:trace contextRef="#ctx0" brushRef="#br0" timeOffset="9">20395 13857 25197,'86'-32'-136,"0"1"1,-6 2 0,-2 1 274,2-2 0,-2-1 0,-2 3 0,-2 0 0,-1 0 0,0 1 0</inkml:trace>
  <inkml:trace contextRef="#ctx0" brushRef="#br0" timeOffset="10">15274 13893 23367,'-11'-2'-4488,"5"-4"1002,-4 4 4029,8-14-2536,-6 14 2503,8-14-967,0 5 1,0-1-217,0 0-759,0 8 388,0-12 1534,8 14 1,2 2 0,9 10 0</inkml:trace>
  <inkml:trace contextRef="#ctx0" brushRef="#br0" timeOffset="11">17752 10155 25537,'0'-26'-9393,"0"4"5775,0-9 2341,0 9 1085,0 4 1,0 18-1,0 10 1</inkml:trace>
  <inkml:trace contextRef="#ctx0" brushRef="#br0" timeOffset="12">21799 15023 6866,'-8'-18'-128,"5"0"1,-5 0 314,8 0 1,0 5-320,0 1 277,0 0 5,8-6-92,3 8 0,7-4-6,0 7 1,0 1-99,1 6 0,-1 9 107,0 3 1,2-2-96,5 2 0,-5 6 74,4 6 0,-2 9 33,3-3 1,-7 7-14,0 5 1,0 7 7,-6 12 1,-1-1-24,1 13 0,-6-2 4,6 14 1,-6-6-214,6 6 0,-4 1 220,11 5 1,-11-2-103,10-4 0,-4-10 89,4-8 0,0-9-15,1 3 0,-3-6 67,-4-6 1,2 1 14,-8-7 1,0 5-118,-6-5 0,6 8 4,1-3 0,-1 5-97,-6 2 1,6 5 138,0 1 1,0 0-184,-6-6 1,0 1 79,0 5 0,0-6 297,0-1 0,-2-7-196,-4-10 1,-4 5 157,-9 1 1,1 5-170,0-5 1,0-1 27,-1-5 1,1-3-66,0-3 0,0 3 60,0-4 1,5-3 39,1-3 1,2-10 19,-2-2-134,-4-8 0,14 7-195,-4-5-111,4-4 0,10 8 89,4-4 0,6-4-448,6 4 690,5-4 0,15-10 0,3-2 0</inkml:trace>
  <inkml:trace contextRef="#ctx0" brushRef="#br0" timeOffset="13">22163 15151 8176,'-12'-18'-344,"0"0"0,2-1 332,-2 1 1,3 6-59,9 0-64,0 8 197,0-4 0,9 8-186,3 0 1,4 0 119,2 0 1,6 8 29,1 4 0,5 10 82,-6 3 1,9 7-5,-3-2 1,-1 13-32,1 6 0,0 7 30,7 11 1,-1 4-421,1 20 0,-3 0 360,-19-37 1,0 2 0,3-2 0,-1 1-76,-1 9 0,-2 0 0,0-6 1,1-1 64,1 4 0,-2 0-1,-5-8 1,-2-1-98,11 45 0,-12-5 17,1-7 1,-7-12 157,-7-13 1,-11 5-2,-12 2 1,-5 6 18,-1 6 0,0 2-212,-1 4 0,3 4-60,3-4 1,5 6 28,8 7 1,2-13 109,3 0 1,3-4-165,4-8 1,-2 2-11,-4-14 1,-4-9 79,4-9 1,-11-11 455,-1-1 1,-2-15-204,1 2 0,5-12 553,-4 0-547,4-4 129,1-2 1,9-8-217,4-4 0,4-4-252,2-3 0,2-1-2,4-4 0,6 2-140,13-9 1,-3 1 65,8-7 0,1 7-261,5 0 515,-7 7 0,5-3 0,-6 8 0</inkml:trace>
  <inkml:trace contextRef="#ctx0" brushRef="#br0" timeOffset="14">13907 17922 22745,'-8'-10'-4916,"6"-6"1,-9 8 4745,5-4-1035,4-4 0,-8 8 1173,4-5 0,4-3-510,-4 4 0,-2 2 466,2-2 0,-2 2 57,2-3 0,-4-3-673,-9 4 0,-1-2 1414,-4 2 1,1-4-468,-7 3 0,-2 3 731,-11-2 0,3 8-155,-9-2 0,7 2 289,-7-2 0,0 4-178,-5-4 1,-1 4 54,0 2 1,1 0-222,-1 0 1,-6 0-256,0 0 1,-1 6 64,1 0 1,-2 8-102,-4-2 1,-8 4-183,8 3 0,-7 1 94,7 4 0,2-1-149,-2 7 0,-6-2-21,-6 3 1,6 3-83,6-4 0,3 5-58,-3 1 0,6 7-261,12-1 0,5-5-135,7-7 1,3 1-136,4 5 0,-5-1-29,5-5 0,4 4-41,1-3 1,-1-3 37,2 3 1,-1-1-77,7 6 0,8-5-242,4-1 1,4-1-77,2 1 0,8 2-253,4-7 0,10 5 471,3-6 0,9 3 216,3-3 1,7-4 490,11 5 1,-1-7-67,1-6 1,2 4 430,4-4 1,1-2 160,5 3 1,-2-9 322,-4 2 1,4-2 254,7 2 1,-5-4-340,0 4 1,0-4-147,6-2 1,2 0-187,4 0 1,-2 0-202,8 0 0,-6 0-2,6 0 0,2 0-200,10 0 0,-14 0-21,-4 0 0,-4 0-5,-8 0 0,6 0 24,6 0 0,4 0-52,8 0 0,2 0 20,4 0 0,1 0-46,-44 0 1,1 0-1,-3-1 1,1 0 7,5-2 1,0 0-1,-3 1 1,-1 0 37,-2-4 1,-1 0-1,3 3 1,0 0 97,-2-3 0,-1-1 0,42-3-9,-2-2 1,-10-2 9,4 8 0,-4 0-146,10 6 1,-18 0-47,6 0 1,-8 0-68,2 0 1,8 0 75,4 0 0,-2 0-64,2 0 1,0 0-18,6 0 0,9 0-4,3 0 1,-2-2 61,-49-1 1,-1 0 0,53 1 55,-50-1 1,1 0-1,5 1 1,0 2 6,-3-1 1,1 2 0,1-1-1,-1 0 23,40 0 0,-1 0 86,-6 0 0,4 0-83,-4 0 1,-2 0 139,-10 0 0,-4 0-110,4 0 1,2 0 73,-2 0 1,8-2-71,-2-5 0,7 5 13,5-4 0,-45 2 0,1 0-21,2 1 1,-1 0 0,3-1-1,-2 0 5,42-2 0,-45 5 0,1 0-37,-1-2 1,0 0 0,5-1-1,1 0 37,3 1 0,0 0 1,-5-1-1,1 2-19,1 1 0,-1 2 0,-4-1 0,0 0-10,1 0 0,1 0 0,-1 0 0,-1 0-26,45 0 0,-3 0-12,-10 0 1,-4 6-82,-8 0 1,6 2 3,0-2 0,2-4 35,-2 4 1,-2 2-7,8-2 0,0 0 70,6-6 1,-6 6-47,0 1 1,0 5-22,6-6 0,0 8-45,0-2 1,1 2 61,-1-2 0,-6 5-22,0-5 1,0-4 85,6-2 1,-8-4 96,-4-2 1,4 0-18,2 0 1,8 0-26,-2 0 0,5 6-67,-11 0 1,10 0 169,2-6 1,0 0-9,-6 0 1,-14-2 110,-4-4 1,-12 2-121,0-8 1,-11 6-28,-1-6 1,-7 0-144,7-7 1,2-7-198,9-4 1,-9 1 0,4-1 1,-7-1-168,1-5 0,-4 4-157,-9-5 1,-2 13-48,-3-7 0,-7 3-145,-12 4 1,2-3-175,-8 3 1,1 4-121,-7-4 0,0 3 43,0 3 0,0-2-7,0-5 0,-2 5 253,-5-4 1,-5-2 242,-12 1 1,-6-1 498,-13 2 1,-3 1 131,-9-7 0,-8 8 465,-4-3 0,-4 3 360,-2-2 1,3 3 165,3-3 1,-2 4 14,8 2 0,-8-1-25,2 1 1,-1 0-522,1 0 0,-2 0-150,8-1 0,-12-1-286,-6-4 1,-4 3-65,-14-3 0,42 16 0,-1 2-64,-4 0 1,-2 0 0,-5 1 0,-2 0-1,-6-1 1,-1 0-1,5 0 1,2 1 31,-1 2 0,0 0 0,5 2 0,1 0-18,2-2 1,2 0 0,5 2 0,1 0 38,-44 1 0,13 0 97,6 0 0,-2 0 104,2 0 0,-8 0-169,2 0 1,-6 0 142,-6 0 0,2 0-228,-9 0 0,47 0 0,-1 0-18,-2 0 0,-1 0 0,-5 0 0,0 0-9,2 0 1,0 0-1,1 3 1,-1 0-27,-3 0 1,0 0-1,0 3 1,0 0-38,3-2 1,1-1 0,0 3 0,2 0-7,6-3 0,1 0 0,2 3 0,1 0-56,-1-3 0,0 0 0,-49 3 62,-2-6 1,4 0-22,7 0 0,-5 0 31,0 0 1,43 0 0,-1 0 3,-49 0 1,49 0 0,-1 0 5,-47 0 0,46 0 1,-2 0 10,-1 0 1,-1 0 0,-4 1-1,0 0-6,1 2 0,1 0 0,0-1 0,2 0 20,6 4 0,1 0 0,-48 1-13,5 5 1,46-10 0,-1 0 14,-45 4 1,-4-4-91,15-2 0,5 0 41,2 0 0,-2 0-8,2 0 0,-2-6-64,2 0 1,-4-6 7,-8 5 0,39 4 0,-1 0 16,-1 3 0,-1 0 1,-2 0-1,0 0 24,3 0 0,-1 0 1,-1 0-1,1 0 10,-3 0 0,0 0 0,-3 1 0,-1 0 42,-2 2 1,0 0-1,2-2 1,2 0-14,8 3 0,1-1 1,-48-3-29,8-7 0,0 3 15,0-8 0,1 6-11,5-6 0,-10 6-68,4-6 1,-10 8 18,4-2 0,44 4 0,0 2 68,-50 0 0,45 0 0,-1 2-57,-5 0 1,0 2-1,0 0 1,0 2 94,-2 2 1,-1 2-1,1-1 1,0 0 41,-1 0 0,0 1 1,3 2-1,-1 2 68,-2 1 0,0 0 0,6-1 0,1 1 15,1 0 0,2 0 0,5-4 0,1 0 65,-46 14 0,4 1-21,1-2 0,18 1-366,7-7 0,16 6-105,9 0 0,3 1-299,3-7 0,7 0 3,5 0 1,6 9 46,6 3 0,12 13 1,10 3-1</inkml:trace>
  <inkml:trace contextRef="#ctx0" brushRef="#br0" timeOffset="15">23931 18506 24646,'10'-37'-6151,"4"3"4518,-8 4 1,3 3 625,-3 9 1245,-4 8 1,12 4 301,-8 12-764,0 4 0,2 24 0,2 5 1</inkml:trace>
  <inkml:trace contextRef="#ctx0" brushRef="#br0" timeOffset="16">23895 18396 28764,'0'-38'-8933,"-2"4"6946,-4 15 0,1 9 1628,-7 4 1,6 6 1134,-6 6 1,8 4-1013,-2 9 1,4-1-1,2 0 1</inkml:trace>
  <inkml:trace contextRef="#ctx0" brushRef="#br0" timeOffset="17">23785 18506 26938,'-22'-81'-4375,"4"8"0,-5 12 213,11 19 1905,4 7 2377,0 41 0,0 23 0,-2 27 0</inkml:trace>
  <inkml:trace contextRef="#ctx0" brushRef="#br0" timeOffset="18">25061 17995 28388,'10'-18'-4546,"-4"0"0,2 0 2990,-2-1 1,3 1 1147,-3 0 1,-4 6 170,4 0 1,2 0 499,-2-7 0,0 7-407,-6 0 0,-2 6 14,-4-6 1,-6 8-133,-13-2 0,3 4 1240,-8 2 0,6 0-20,-7 0 0,1 2 147,-7 4 0,7 4-496,0 8 0,7 6-416,-1 1 0,4 9-424,1 3 0,9-1-296,4 7 1,4 3-874,2 3 0,2-3-323,4 3 1,11-8 1245,7 1 1,16 5-1,-1-1 1</inkml:trace>
  <inkml:trace contextRef="#ctx0" brushRef="#br0" timeOffset="19">25553 17977 29031,'8'-36'-9831,"-6"-1"6932,4 1 1,-4 7 2337,-2 5 1,0 10-682,0 2 526,0 8 1,-2 4 1137,-4 12 1,-4 10-116,-8 2 0,6 7-1025,0-7 1,8 9 785,-2-3 1,-3 4 149,3 3 0,0-7-67,6 1 1,0-3-50,0 2 1,0 3-25,0-9 0,6 6-543,0-5 0,11-1 545,1-6 1,8 1 441,11-1 1,-1-2-50,1-4 1,1-4 353,5-8 0,-7 0 304,0 0 1,-1-8-10,-11-4 1,1-12-569,-7-7 0,-8-5-462,-4-7 0,-4-3-632,-2-9 0,-8 6-232,-4 1 0,-11 1 1,-1-1 0,-10 3 111,-3 9 0,-1 1 8,-11 5 0,7 3 132,-7 9 0,2 8 829,-1 4 0,3 8 476,9 10 1,8 2-513,3 17 1,13-1 0,4 7-1</inkml:trace>
  <inkml:trace contextRef="#ctx0" brushRef="#br0" timeOffset="20">26009 17959 29273,'8'-47'-9831,"-6"9"7758,4 7 1,-2 15 1579,2-2 0,-2 14 1476,8 4 0,-1 10-1311,1 14 0,2 5 111,-8 7 1,6 1 37,-6-1 0,6 1-819,-6-1 1,2 1 953,-1-1 1,-3-2 241,8-3 0,-6 1-274,6-7 1,-6-1-751,6-6 1,-6-6 451,6 0 929,1-8 1,5-4 202,0-12 1,0-12-577,0-6 0,1-5-339,-1-1 1,-6-1-66,0 1 1,-2-1 92,3 1 0,-3 1-16,-4 5 0,-4 4-814,4 7 189,-4 1-169,-2 8 0,0 10 775,0 12 1,0 6-75,0 7 1,2-3 370,4 8 1,-2 1-84,8 5 0,0 1 94,7-1 1,-1 1-3,0-1 1,6-1 159,1-5 1,-1 2 81,-6-7 1,0-3 290,1-10 0,-1 2 20,0-8 0,0-4 396,0-14 1,1-2-998,-1-16 1,6-1-243,1-5 1,-1-1 7,-6 1 1,-6-1-241,0 1 0,1 2-139,5 3 747,0 5-488,-8 8 29,-2 7 1,-8 5 1315,0 12 1,0 5-1212,0 7 1,-6 2-68,0 4 1,0-1 176,6 7 1,2-2-785,4 3 0,4 3 247,8-3 0,1 1-301,-1-2 1,6 3 871,0-9 1,9 9-1,-5-5 1</inkml:trace>
  <inkml:trace contextRef="#ctx0" brushRef="#br0" timeOffset="21">27266 17995 29565,'11'-18'-7851,"-3"0"4689,-8 0 1934,8 8 1,0 10 1738,4 12 1,2 10-993,-8 2 1,6 3 192,-5-3 0,5-2-94,-6 9 0,6-7-799,-6 6 1,6-7 982,-6 1 0,6-4 197,-6-2 0,7 1 113,-7-1 1,8-8-292,-2-4 1,4 2 887,2-2 1,1-2 146,-1-10 1,6 2-155,0-8 0,1-6-387,-7-7 0,0-7-103,0 2 0,-5 1-182,-1-1 0,-6 8-63,6-3 1,-8 5-1424,2 2 298,-4 0-186,-2 7 0,0 5 1932,0 12 0,-6-1-435,0 7 1,-6 6 32,6 6 0,0 1-297,6-7 1,0 0-201,0 0 1,0 0 200,0 1 1,2-1-661,4 0 1003,4-8 1,8-2-472,0-8 1,7 0 663,-1 0 0,2-10-86,-1-8 0,-5-2-102,4-11 0,2 7 315,-1-6 0,-1 7 54,-6-1 1,1 4 76,-1 2 0,-2-1-219,-4 1 0,-2 8-1179,-4 4 21,-4 4 1,4 2 1253,-12 0 1,4 8-851,-4 4 0,4 4-642,2 3 1,2 1 86,4 4 1,4-4 177,9 5 0,5-5 622,0-2 0,9-2 217,-3-3 0,13 3 0,3-6 0</inkml:trace>
  <inkml:trace contextRef="#ctx0" brushRef="#br0" timeOffset="22">28469 18123 29474,'19'-18'-5578,"-7"-2"3190,0-5 1,-2 5 1390,2-4 1,2-3 630,-8 3-541,1 0 338,-7 5 0,-2 9 300,-5 4 0,-1 12-277,-4 6 0,-4 5 659,4 1 0,-2 0 178,2 0 0,-3 3-98,9 3 1,-6-4-252,6 5 1,0 1-23,6-2 1,2 2 162,4-1 1,4-5 174,8 4 0,7-3-487,-1-3 0,10 0 426,3 0 1,-1-1 166,7-5 0,1-4 613,-1-8 0,2-2-108,-3-4 1,-6-6-44,1-13 0,-3 3-451,-9-8 1,-7-1-681,-6-5 0,-8-1-581,2 1 0,-14-1 225,-10 1 1,-8-1 23,-11 1 0,-10-1 298,-7 1 0,-9 6-47,-10-1 0,0 3 546,0-3 0,9 5 211,3 8 0,6 8 645,6 4 0,7 4 379,12 2 1,5 8 650,13 4-2276,4 12 0,8 13 0,0 9 0</inkml:trace>
  <inkml:trace contextRef="#ctx0" brushRef="#br0" timeOffset="23">29217 17941 29836,'18'-43'-4642,"0"1"0,0-1 2057,1 7 1600,-9 7 854,6 11 0,-14 24-261,4 12 1,-4 13 16,-2-1 0,6 5 78,0 1 0,0-6-987,-6 1 1,2-1 1279,4 7 1,-2-9-71,9-4 0,-9 3-91,2-3 1,2 0-436,-2-6 804,8-7 0,-4-3 785,8-8 1,1-2 57,-1-4 0,2-5-513,4-7 0,3-8-467,3-4 1,5-11-188,-5-2 1,4 1 172,3 5 1,-1 3 61,1 4 0,5 3 474,1 9 1,5 2-391,-5 4 0,-1 4 580,-5 8 1,-1 10-108,1 8 0,-7 2 18,1 11 1,-7-7 469,6 6 0,1-1-304,5 1 0,0-2-486,1-3 1,-7-5-44,1 4 0,-9-3-2201,2-3 625,-3 0 1,-11 0-2454,-4 0 3432,-4 1 0,-18-1 1,-5 0-1</inkml:trace>
  <inkml:trace contextRef="#ctx0" brushRef="#br0" timeOffset="24">26446 19053 27422,'0'-29'-9656,"6"-3"8601,0 8 0,9-1 1413,-3 7 1,12 2 977,6 4 0,5-4-637,1 3 1,1 5 90,-1 2 0,1 2 42,-1-2 1,3 4-1099,3-4 0,-3 8 708,3 10 1,-3 0 0,-3 15 0</inkml:trace>
  <inkml:trace contextRef="#ctx0" brushRef="#br0" timeOffset="25">27412 18889 27212,'0'-18'-9831,"0"-7"7147,0 1 0,0 6 1355,0 6 1033,0 7 1,0-1 1833,0 12 1,2 13-1826,4 11 1,-4 13 54,4 5 1,5 5-909,1 2 1,-2 5 1135,2 1 1,2 0-82,11-6 1,-3-3 279,8-3 1,-6-5 92,7-7 0,-7-11-860,7-7 1,-7-9 1792,6-10 0,-8-4 26,3-9 1,-5-13-458,-2-16 0,-2-9-733,-3 2 1,1-3-51,-8-3 0,0 8-364,-6 5 0,-2 9-278,-4 3 1,2 10 11,-8 2 1,-1 7 463,-5 11 0,-6 15 86,0 3 1,1 12 257,11 1 1,-2 5-184,8 7 1,0-5-22,6 5 1,10 3-107,8 3 1,9 3 72,9 3 0,9 0 2,3 0 1,5 3-873,2-3 1,-7-4 685,1-15 0,-9-7 0,5-3 0</inkml:trace>
  <inkml:trace contextRef="#ctx0" brushRef="#br0" timeOffset="26">28342 19490 26706,'-18'-24'-4484,"-1"0"0,7-1 2872,0 7 0,6 8 966,-6 4 1220,8 4 0,-4 10-557,8 4 0,0-2-357,0 3 1,0 1 81,0 10 1,0-4-749,0 5 0,6-3 785,0 2 0,8-4 399,-2 5 0,6 1 46,7-2 1,1 1-487,4-7 1,5 0 429,-5 0 0,-1-1 548,1-5 1,0-4 123,7-8 0,-1 0 235,1 0 1,-1-14-4,1-5 0,-3-5-365,-4 0 1,-5 4-414,-13-5 1,-4-1-710,-8 2 0,-2-1-481,-4 7 0,-8 0 724,-17 0 0,-7 6-24,-17-1 0,-8 1 209,-3-6 1,-5 0-155,-2-1 0,2 1-5,4 0 1,10 2 299,9 4 0,15-3 619,3 9 1466,16 0-2459,6 14 1,24 3 0,4 7 0</inkml:trace>
  <inkml:trace contextRef="#ctx0" brushRef="#br0" timeOffset="27">28925 18925 27792,'-16'-46'-4916,"4"3"1,-4 15 3030,3 9 0,-1 11 2952,2 14 0,-4 9-1138,4 15 0,4 2-465,2 17 0,-3 0 390,3 5 0,0 1 26,6 0 1,0-1-929,0 1 0,2 8 859,4 4 0,4-4-43,9-3 0,5 3-1285,0-2 1,15 0 762,-3-7 0,13-7 951,-1-4 1,5-5 0,2-1 0</inkml:trace>
  <inkml:trace contextRef="#ctx0" brushRef="#br0" timeOffset="28">29855 19636 28117,'-19'-8'-5319,"1"-8"4414,0-8 0,0-1 787,-1 7 1,7-4-634,0 4 0,6-3 455,-6 15 0,6-6 44,-6 6 0,-2 0 2653,-11 6 1,5-6-2639,-4 0 0,-5 2 701,-1 10 0,2-2 220,-3 8 1,7-2-127,-6 2 1,7 11-90,-1-5 0,4 4-296,2-4 0,1 3-198,5 3 1,-2-2-999,8 9 1,0-3-61,6 2 1,2 5-630,4-5 1,6-1 768,12 1 1,5-10 317,7-2 1,-1-7 750,-5-11 0,2 0 377,-7 0 0,-3-11-433,-10-7 1,2-16-359,-8-15 0,-2-8-160,-10-9 1,-2-3 501,-4-16 1,-10-1-620,4-5 1,-5-6-41,5 0 0,0 10-109,0 14 1,-1 16 60,1 15 0,6 17 487,0 7 1,8 14 975,-2 4 0,4 18-562,2 19 1,0 1-210,0 11 0,6-1-62,0 7 1,10 6 192,2 0 0,3 8 4,9-3 1,0-1-321,7 2 1,1-2-277,5 2 0,3 4-384,9-5 1,2 1 1126,3-6-321,-3 0 0,10-17 0,-8 5 0,-5-10 0,-1-13 0,-4-10 0</inkml:trace>
  <inkml:trace contextRef="#ctx0" brushRef="#br0" timeOffset="29">30365 19509 28695,'-8'-45'-4916,"-4"-4"1,-11 7 3021,-1 5 0,0 11 1840,6 14 1,-1 4 1416,1 8 1,-8 0-460,-5 0 1,-3 8-556,-2 4 1,-3 4-91,-3 3 1,5-1-488,1 0 0,7 0 1010,11 0 0,8 1-675,4-1 1,4 0-751,2 0 0,10 1-36,8-1 1,17 0 288,13 0 0,11 1 201,2-1 1,8 0 146,-3 0 0,3 1 73,-2-1 1,10 0 214,-4 0 0,4 0 729,-4 1 1,-8-1 92,-5 0 1,-7-2 355,-10-3-1365,-17 3 0,-20-12-1088,-12 8 0,-20-8 1366,-17 2 0,-18-4-19,-12-2 1,-2 0-418,-10 0 1,2 0 112,-2 0 1,6 0-15,12 0 0,-3 6 0,7 0 0,4-2 0,6-2 0</inkml:trace>
  <inkml:trace contextRef="#ctx0" brushRef="#br0" timeOffset="30">31513 19454 32018,'10'0'-796,"-2"0"0,-8 8-2873,0 4 1,-2 6 2410,-4 7 0,-4-3 955,-8 8 1,0-5 501,0 5 0,5-6-410,1 7 0,8-7-142,-2 7 1,4-9-912,2 2 1,2-4-65,4-1 1,4-3 1965,9-4 0,5-4 541,0-8 1,7 0-624,-7 0 1,8-4-178,-1-8 1,-5 0 81,-2-13-320,-12-3 0,5 0 0,-7-9 0</inkml:trace>
  <inkml:trace contextRef="#ctx0" brushRef="#br0" timeOffset="31">31805 19436 29583,'0'26'-9797,"2"-4"8734,4 9 0,-2-1 600,8 7 0,-6-1 251,6 1 1,1-3 378,5-4 1,0 3 108,0-9 0,0-2-80,1-9 1,-1-5-450,0-8 1,0-2 1011,1-4 0,5-7-782,0-11 0,-6-4-173,-5-9 1,-1 3 79,6 3 0,0-3 61,0 4 1,1 3 123,-1 3 1,0 4-118,0 1 1,0 3 154,1 4 0,-7 4-66,0 8 1,-6 2 388,6 4 0,-8 12-653,2 13 0,2 3 116,-1 3 1,1 7-519,-2 5 1,2 5 33,4 7 0,4 0 363,-4 12 0,5-4 0,1 12 0</inkml:trace>
  <inkml:trace contextRef="#ctx0" brushRef="#br0" timeOffset="32">30000 20256 29180,'19'-10'-2369,"-1"2"2615,0 8 1,6 2-119,1 4 0,5 6-477,-6 13 0,7 3-344,-7 8 1,2 1 308,-1-1 1,-5-1-51,4-5 0,-4-4-923,-1-7 1219,-1-1 0,0-8-808,0-4 877,1-4 1,3-10-205,-4-4 0,4-10 83,-9-3 0,1-7-410,-2 1 0,4-7 94,-4 2 0,-4-5 76,-2 11 1,-4 3-652,-2 3 10,9 4 263,-7 10 1,0 6 187,-8 16 0,-1 0 1001,7 12 1,0 2-187,0-1 0,2 7 22,5-1 0,3 1 50,8-2 1,0-3 249,0-9 0,7 0 244,-1 0 1,6-5-359,-5-1 1,1-8 179,-2 2 1,-1-12 342,7-6 0,-6-5-453,7-1 1,-9 0-11,2 0 1,-10-7-517,-2 1 0,-1 0-189,1 6-82,-4-1-380,-8 1-1283,0 0 722,0 8 0,2 10 769,4 12 1,-2 4-294,8 2 1,0 9 347,7 3 1,1 5-132,4 1 1,4 0 44,9 1 616,-1-1 1,1 1 0,-1-1 0</inkml:trace>
  <inkml:trace contextRef="#ctx0" brushRef="#br0" timeOffset="33">31568 20657 29180,'16'-26'-5783,"-10"4"4151,12-9 1,-5 3 911,-1-2 1,2-5 387,-8 5 1,0 1-65,-6-1 0,-2 8 83,-4-3 0,-4 5 465,-8 2 1,-9 8-278,-3 4 0,2 4 883,-3 2 0,-1 0 251,-11 0 1,11 8-80,-5 4 0,5 4-141,-5 2 1,9 7-75,4-1 1,6 2-214,5-1 1,5-3-848,8 8 1,2-5-777,4 5 0,5-6 228,7 7 0,8-9-48,5 2 0,3-3 348,2-3 1,1-6 275,-1 0 1,1-8 494,-1 2 1,-5-4 393,-1-2 1,-8-2 351,3-4 1,-5-10-379,-2-8 0,-2-7-374,-4 7 0,-4-6-698,-8 5 0,0 7-74,0 6 0,-2 8 174,-4-2 0,2 4 722,-8 2 1,6 8-559,-6 4 0,8 4-412,-2 2 1,4 1 164,2-1 1,0 0 214,0 0 0,8-1 466,4-5 0,4 2 602,2-8 1,3 6-746,3-6 0,-4 0-307,5-6 1,1-2 479,-2-4 1,1-6-193,-7-12 0,0-5-103,0-7 0,-8-7 5,-4 1 0,-4-9-285,-2 2 0,-2 5-222,-4 1 1,-2 13-177,-4 6 1,-4 5 627,4 7 1,2 4 96,-3 8 0,9 8 180,-2 4 0,-2 11 46,2 1 1,0 8 136,6-1 1,6 3-45,0 3 1,10-1 224,3 1 0,-1-1-310,6 1 0,-4-1-236,-1 1 1,5-9-449,0-4 1,1 1 666,-7-7 0,-6-4-12,0-14 775,0 0 1,6-14-589,1-4 1,-7-13-513,0 1 1,-8-5-427,2-1 1,2-1 289,-2 1 1,0 1-272,-6 5 1,0 4 123,0 8 0,0-1-783,0 1-542,0 8 1422,0 2 0,0 10 472,0 4 0,6 4 171,0 8 1,9 3 58,-3 3 0,-2-4 72,2 4 0,0 3 188,6-3 1,7 6 206,-1-5 1,2 5-13,-1-6 0,-3 7-1128,8-7 1,-5 0 643,5-5 1,-8-1 0,5 0 0</inkml:trace>
  <inkml:trace contextRef="#ctx0" brushRef="#br0" timeOffset="34">32570 20548 29566,'-6'-24'-4417,"0"-1"1,0 1 2421,6 6 1,-6 0 1478,0-1 1,0 7 1243,6 0-598,-8 8 1,6-2 1064,-4 12 1,4 4-1530,2 8 0,8 3-349,4 3 0,4-4 993,2 4 0,3 3 301,3-3 0,-2-2-28,9-10 1,-7 5-98,6-5 0,-5-2-165,5 2 1,-2-8-657,3 2 1,3-4 1109,-4-2 0,-1-8-487,1-4 1,-8-10-471,3-3 1,-11 1-104,-2 6 1,-8 0-502,2-1 0,-4 1-32,-2 0 0,-8 8 746,-4 4 0,-4 4 630,-2 2 1,5 2-380,1 4 0,2 6-309,-2 12 1,4-1 36,8 7 1,0-6 8,0 7 1,2-1-108,4 7 1,4-1 607,8 0 0,1 1-1016,-1-1 0,6 7-469,0-1 0,7 1 314,-7-7 0,0-1 462,-5-5 0,5 3 186,0-9 1,2 0 128,-1-5 0,-5-1 118,4 0 1,5 0 202,1 1-155,-4-1 1,9 8 0,-7 2 0</inkml:trace>
  <inkml:trace contextRef="#ctx0" brushRef="#br0" timeOffset="35">33919 20110 29808,'8'-64'-9831,"-4"1"7256,8 8 0,1 2 1868,5 5 1,0 3 542,0 9 0,0-1 169,1 1 1,-1 7 105,0 5 0,-2 4 344,-4 2 0,-3 5-1581,-9 1 1351,0 8 1,-2-4 618,-5 8 0,-3 0 358,-8 0 1,-6 0-234,0 0 0,-3 4-156,3 8 1,4 9-686,-5 15 0,5 5-241,2 7 1,0 3-42,-1 16 0,9 0 50,4 5 1,-2 1-673,2 0 1,0 2-467,6 4 1,0-10-154,0 4 1,0-12 308,0 0 1,0-5 638,0-1 1,0-8-145,0-5 0,0-11 124,0-7 1,0-10 748,0-2 0,-16-8 0,-5 4 0</inkml:trace>
  <inkml:trace contextRef="#ctx0" brushRef="#br0" timeOffset="36">33263 20457 29299,'0'-27'-4916,"0"-3"1,0 4 2105,0 1 1,10 11 3405,8 2 0,17 8 328,13-2 1,7-2 1818,6 2 0,6 0-1971,12 6 1,-2 6-466,8 0 1,-8 8-309,1-2 0,-5 10 1506,-6 3-972,-4 7 1,-16-12 0,-3 7 0</inkml:trace>
  <inkml:trace contextRef="#ctx0" brushRef="#br0" timeOffset="37">34612 20366 28207,'0'-63'-9831,"0"6"9891,0-4 0,0 13-641,0 5 0,0 13 352,0 5 0,-8 13 642,-5 6 1,-11-2 365,-6 2 1,-11 2-440,-1 10 0,-7-2-852,7 8 1,-5 0 1211,11 7 0,-1-1-157,19 0 0,-2 2-533,14 5 1,-1-5-106,7 4 0,9 3-307,3-3 1,12 6-3,6-5 1,5 5 97,1-6 0,9 9 116,3-3 1,-1-2 240,2 3 1,-1-3 261,7 3 0,0 1 366,-1-8 0,1 7 442,0-7 1,-3 6-456,-3-5 0,-7 5-386,-11-6 0,-5-5-205,-8-7 1,-10-2-449,-8 2 1,-24-2 247,-18-4 0,-19 4 178,-12 9 1,-18 1-701,37-8 0,-2 0 359,-2-2 0,-1 0 0,-8 11 1,-2 1-1,0-3 0,1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857"/>
    </inkml:context>
    <inkml:brush xml:id="br0">
      <inkml:brushProperty name="height" value="0.053" units="cm"/>
      <inkml:brushProperty name="color" value="#FF0000"/>
    </inkml:brush>
  </inkml:definitions>
  <inkml:trace contextRef="#ctx0" brushRef="#br0">4611 6290 24547,'6'-83'-4282,"0"4"0,7 14 3967,-7 11 0,8 15 553,-2 15 1,-2 12 152,2 6 119,-8-5 0,4 11 758,-8 0 1,6 9-978,1 9 0,-1 8-663,-6 4 0,-17 21 0,-3 6 0</inkml:trace>
  <inkml:trace contextRef="#ctx0" brushRef="#br0" timeOffset="1">7108 5980 24227,'0'-18'-8494,"-6"0"7061,0 0 0,0-3 644,6-3 0,0 2 621,0-9 0,0-5 119,0-7 0,-6-7 129,0 1 1,-2-10-64,2-2 0,-6-5-1034,-13 5 1,-3 6 1311,-9 7 0,-7 7 67,-5-2 1,-11 15 417,-7 10 1,-4 10 304,-2 14 1,-6 12-111,0 12 1,2 13-70,10 6 1,6 5-241,13 7 0,3 12-129,9 12 0,9 6-525,9 7 0,8 3-288,9-47 0,2 1 0,-1 1 0,0 0-200,0 1 0,0 1 0,1-3 0,0 0-599,2-1 1,0 1 0,1 46-464,8-10 0,1 1 47,5-1 0,0-16 404,0-9 0,-2-9 362,-3-8 1,1-11 215,-8-7 509,0-9 0,-6 4 0,0-7 0</inkml:trace>
  <inkml:trace contextRef="#ctx0" brushRef="#br0" timeOffset="2">5340 6855 28331,'0'-26'-4916,"0"-4"1,2-5 3363,4-1 1,13 5 1910,11 1 0,23 8 773,13-3 1,24 3-784,-37 9 0,3 2 0,5 1 0,1 2-78,5-2 0,0 1 0,0 3 1,0 2-171,-3 3 0,-1 2 0,-2 0 1,-2 0-119,-1 1 0,-1 2 1,2 3-1,0 3 528,-1 1 0,-1 2 0,2 2 1,0 0-512,-2-2 0,1-1 0,1 1 0,0 0 0,1-1 0,1 0 0,-2 2 0,0 1 0</inkml:trace>
  <inkml:trace contextRef="#ctx0" brushRef="#br0" timeOffset="3">8056 6509 29568,'-36'-37'-3120,"-1"1"1,1 2 2240,-1 3 1,-1 11 1115,-5 8 1,3 8 322,-9-2 1,7 6-248,-7 6 1,2-2-494,-1 8 1,5 0-94,13 6 1,-3 1-117,9-1 0,6 0 480,6 0 1,8 0-389,-2 1 1,6-1-821,6 0 1,4 7 239,8-1 1,8 2 171,5-2 0,11-1 248,7 7 1,10-6 312,1 7 1,3-9 383,-2 2 1,-4 3 54,3-3 1,-5 6 595,-6-5 0,-5-3 296,-7-10 1,-9 4-520,-4-3 0,-14-5-592,-10-2 0,-24 2 1053,-18-2 0,-27 2-807,-16-2 0,33-4 0,-2 0-302,-5 4 1,-3 0 0,-5 1 0,-2 0-30,-3 5 0,-2 1 0,1 0 0,-1 2 9,-5 3 0,0 1 0,-1 0 0,0 2 0,-5 3 0,0 1 0,-3 3 0</inkml:trace>
  <inkml:trace contextRef="#ctx0" brushRef="#br0" timeOffset="4">10972 6564 28261,'0'-27'-4916,"0"15"1,6 14 2794,0 29 0,7 21 1501,-7 21 1,6 14 432,-6 11 1,-2-43 0,0 1 143,-1-2 1,0 1-1,-2 6 1,0 0-49,2 0 0,0-1 1,1-4-1,0-2-199,-1-2 0,0-1 1,3 42-1425,-6-8 1,-2-12 1577,-4-12 0,-4-14 26,-8-11 0,-8-5 727,-5-7 1,-5-10-618,-7 4 0,-3-4 0,-9 5 0</inkml:trace>
  <inkml:trace contextRef="#ctx0" brushRef="#br0" timeOffset="5">10589 6582 28797,'73'-65'-3931,"2"10"2548,4 13 0,-8 20 1263,8 9 1,-6 11 525,12 8 1,-6 5-352,6 7 1,-16 2 17,-2 4 1,-8-1-120,-5 7 0,-7-2-391,-5 3 1,-17-3 94,-7-4 0,-12-3-561,0 3 1,-16-4 536,-14-1 1,-15 5 279,-22 0 1,-8 2 478,-16-1-1,-4-3-178,35-7 0,-1 0 1,3-3-1,-1-1-127,-5 1 0,0 0 0,6 1 0,1 0 913,-46 12-1000,46-9 0,0 0 0,-46 6 0,0 5 0,12-7 0,8-6 0</inkml:trace>
  <inkml:trace contextRef="#ctx0" brushRef="#br0" timeOffset="6">12102 6381 29691,'18'0'-932,"1"0"0,-3 2-112,-4 4 0,2 15-1110,-8 15 0,6 7 753,-5 5 0,-3 3 735,-11-8 1,-3 5 489,-8-5 1,0-1 227,0-5 0,-7-9-590,1-4 1,0-5 310,6-7 1,-1-4 670,1-8 0,-6-10 457,0-9 1,1-13-806,11-10 1,-2-15-111,8 2 1,0-10-440,6 5 0,4-7-49,8 6 1,10 0-448,21 6 0,20 9 357,16 3 592,16 5 0,-45 22 0,1 1 0,5 1 0,1 2 0,4 1 0,0 2 0,4 2 0,-1 0 0</inkml:trace>
  <inkml:trace contextRef="#ctx0" brushRef="#br0" timeOffset="7">13105 6400 29651,'-19'0'-16,"1"0"0,0 0 342,0 0 1,-7 8-1278,1 4 0,-2 14-331,2 11 0,5-1 250,1 7 1,0-3 218,6 3 1,4-5 7,2 5 0,4-7-602,2-5 1,8 1 154,4-8 1,10-1 740,2-11 1,9-4 651,-3-8 1,7-8 547,5-4 1,3-7 54,3-5 0,3-4 58,-9-9 0,1 1-88,-7-1 1,-7-5-111,-5-1 1,-6-7-471,-6 1 1,-3 0-807,-9-5 1,-17 5-781,-7-6 0,-16 3 498,-9 9 0,-10 1-988,-2 5 1955,1 9 1,5 1 0,0 9-1</inkml:trace>
  <inkml:trace contextRef="#ctx0" brushRef="#br0" timeOffset="8">13651 6381 30122,'47'-18'-2711,"-2"2"1848,-9 4 1,1 4 1056,-1 8 1,0 14-607,1 4 0,-7 12 73,1 1 0,-9 3-118,2 3 1,-4-1-70,-1 1 0,-7-3-1721,0-4 1317,-8 5 1,6-17-159,-4 0 337,-4-7 0,4-14-205,-12-3 1,4-6 573,-4-12 1,-2-6-114,2-13 1,-6 3 311,6-9 1,-2 6-285,2-5 0,4 7-45,-5-1 0,5 3-423,2 3 0,2 1 313,5 5 0,-3 6 1013,8 11 1,8-3 0,8 6 0</inkml:trace>
  <inkml:trace contextRef="#ctx0" brushRef="#br0" timeOffset="9">14891 6454 30119,'0'-26'-9831,"0"0"3784,0-5 5049,0 13 1,0 18 442,0 12 0,0 6-90,0 7 1,0-3 296,0 8 0,0-5 153,0 5 0,-6-8-1177,0 3 1,-2-5 1534,2-2 1,4 6-1045,-5 1 1080,-3-1 0,0 2 0,-8 3 1</inkml:trace>
  <inkml:trace contextRef="#ctx0" brushRef="#br0" timeOffset="10">14836 5834 29816,'0'-50'-9831,"0"7"9241,8 17 1,11 18-1,9 8 1</inkml:trace>
  <inkml:trace contextRef="#ctx0" brushRef="#br0" timeOffset="11">16185 6527 30102,'0'-20'-4916,"0"-4"1,0 3 1794,0-3 0,0 4 2181,0 2 1,0-1 522,0 1 0,0 0-37,0 0 1,-10 5 1300,-8 1 1,-9 8 153,-9-2 1,-11 6-1287,-7 6 1,-3 6 1393,-10 13 1,6 3-6,-6 9 0,9 5-221,-3 1 0,14 7-258,11-1 1,1-2-154,11 1 0,8-7-1132,10 1 1,4-3-725,2-3 1,4-5 260,8-1 0,0-10 481,13-2 1,3-7 1009,2-11 1,5 0 15,1 0 1,9-11 143,3-7 0,3-10-251,-2-15-17,3-3 1,3-17-1,10-2 1</inkml:trace>
  <inkml:trace contextRef="#ctx0" brushRef="#br0" timeOffset="12">16294 5597 30760,'-26'-64'-4690,"6"17"0,-5 23 4565,13 24 0,6 24-1807,12 18 0,-4 7 499,4 0 1,2 9 857,-1-3 1,-1 6 103,-6 0 1,0 8-139,0 16 1,0 8-172,0-39 1,0 1 0,0 1 0,0 0 292,-1 1 0,2 1 1,3-1-1,2 0-164,2 4 0,2-1 0,1-7 0,2-3 446,18 48 205,11-21 0,-11-17 0,11-11 0,-3-4 0</inkml:trace>
  <inkml:trace contextRef="#ctx0" brushRef="#br0" timeOffset="13">16604 6837 30511,'10'-36'-9831,"0"1"7907,-4 5 0,-2 4 1501,9 7 1,-1 9 1131,6 4 0,2-2 171,5 2 0,3 0-140,8 6 0,1 0 14,-1 0 0,7 0-995,-1 0 1,9 0 1283,-2 0 0,5 0 22,7 0 0,-4-8-132,3-4 0,5-11-1175,2-1 0,-4-8-298,-2 1 0,-15-9-324,-9-3 0,-9-8-324,-10 3 1,-8 5-268,-4 7 1,-12 7 513,-6 11 1,-14 8 963,-11 4 1,-3 12 321,-15 6 1,-1 13-107,-11 5 1,-2 10 272,8 3 0,8 0 9,11-7 0,10 0 72,1 1 1,9 6-400,-2-1 1,11 1-306,7-7 0,14 1-920,11-1 0,9 7 35,15-1 1,7 1 281,17-7 1,0 1 270,12-1 0,4 0 443,2 1 0,0 5 0,2 1 0,0-2 0,-2-3 0</inkml:trace>
  <inkml:trace contextRef="#ctx0" brushRef="#br0" timeOffset="14">19921 6272 29652,'0'36'-9831,"0"17"7501,0 8 0,8 16 1613,5 8 0,5 10 600,6 2 0,-2-3 36,9-15 1,-9-17 153,2-19 0,-10-21 620,-1-10-1050,-1-8 1,6-20 1081,0-8 0,0-11-764,1-7 0,-1-5-302,0-7 1,-2-7-250,-3 0 0,5-2 101,0 2 0,2 7-86,11-1 0,-1 4 351,6 15 1,1 4-182,-1 13 1,1 9 1502,-1 4 1,1 14-24,-1 10 1,1 17-9,-1 14 0,-2 5-296,-3 7 0,1-2-30,-7 8 1,5-3-553,-6 3 0,-2-6-308,-9-12 0,-5-7-908,-8-11-1122,8-5 1443,-6-16 0,6-4 1576,-8-12 0,0-12-908,0-13 1,0-5-323,0-7 1,6 5-361,0-5 1,14-1 543,-1 1 0,5 1-38,0 5 1,7 7 517,11 0 0,5 7 138,7-1 0,1 4-754,0 1 0,-9 9 1370,-3 4 1,-13 4 666,-5 2 0,-7 4-560,-6 8 1,2 3-1170,-8 15 0,6 8-449,-6 11 0,2 4-702,-1 1 0,-5 7-327,4 0 1,4 6 167,2-6 0,6-1 95,6-5 0,13-8 322,12-5 1,11-11 803,7-7 1,4-12 1098,2-6 1,6-14 70,0-10 0,-2-11-160,-10-13 0,-7 1-85,-11-7 1,-4-3-15,-9-10 1,-2-1-478,-3-5 0,-11-4-417,-8 4 0,-8 2-651,2-2 1,-14 9-73,-10-3 0,-8 14 291,-11 11 0,-1 7 746,-5 11 1,-3 8 441,-9 4 1,6 12-126,1 6 1,5 12-222,-5 7 1,7 3 248,-1 3 0,3 5 45,3 1 0,7 9-500,5 3 0,6 0-642,6 6 0,4-5-558,8-1 1,0 0-330,0-1 1,10-9 423,8-8 1,2-9 655,10-10 0,3-8 848,9-4 1,-1-14-22,8-10 1,-3-4-262,3-15 0,3-3 134,-3-15 1,2 0 176,-3 1 0,-1 5 106,-5 0 1,-9 9-130,3-3 0,-12 13-326,1 6-211,-13 3 0,-4 13-341,-8 8 1,0 10-368,0 15 0,2 3-204,4 9 0,-4-1 39,4 0 1,-4 1-261,-2-1 1,0 1 187,0-1 1,2-5-1228,4-1 1502,4-8 0,11 3 544,3-13 0,-4-12 2876,5-12-2550,-5-21 1,6-5 0,3-17-1</inkml:trace>
  <inkml:trace contextRef="#ctx0" brushRef="#br0" timeOffset="15">23020 6327 29464,'18'-6'-1484,"0"-1"1,-6 1 740,1 6 0,-1 2 1156,6 5 1,0 11-1131,0 12 0,-1 13 125,-5 5 0,4 5 82,-4 2 0,-2 5-109,2 1 1,-8 0-528,2-6 0,-1 3 140,1-3 1,-4-6 38,4-19 0,-4-4-1534,-2-7 2312,8-9 1,-4-4 1467,8-12 0,0-6-914,6-13 1,1-9-93,-1-9 1,2-1-436,4 1 0,-1 3-13,7-9 1,0 3-12,7-3 0,5-2 348,1 9 1,8-1-151,-3 7 1,3 1-654,-3 5 1,-3 6 775,-9 11 0,-1 5 1278,-5 8 0,-3 2-44,-9 4 0,-2 13-785,-4 11 1,4 4-418,-4 3 0,3 1-159,-3 5 0,2-5-615,-8 5 0,6 2 90,-6-3 1,6 7-619,-6-7 0,1-5-293,-7-7 1,6-8 27,0 3 1,2-5 950,-2-2 0,4-8 636,8-4 0,2-12 192,5-6 0,-3-12-210,8-6 1,1-13 0,5-4-1</inkml:trace>
  <inkml:trace contextRef="#ctx0" brushRef="#br0" timeOffset="16">24660 6381 29143,'0'-28'-9831,"6"8"7305,0 8 0,0 10 4688,-6 2 0,0 14-2620,0 10 0,0 10-88,0 3 1,0-1 15,0 7 0,0 2 347,0-3 0,0 7-1379,0-7 1,6 7 1630,1-7 0,7 7-122,-2-6 0,6-1-692,6-5 1,3-11 1116,3-8 1,7-2 654,-1-10 0,2-8-239,11-10 1,-6-6-89,5-6 0,-5-7-158,5-11 0,-7 1-73,1-7 1,-3-1-423,-3-6 0,-7 3-349,-5 3 1,-4-4-461,-2 5 0,-1-1-424,-5 7 0,-2 3-850,-4 21 1616,-4 4 0,12 18 1107,-8 8 1,6 10-656,-6 21 0,7 13 610,-7 17 1,0 2-249,-6 10 1,-2 7-63,-4 5 1,4-44 0,0 1-197,-4 1 1,-1 0-1,2-1 1,0 1-115,0 3 0,-2-1 0,0-1 0,0 0-251,4-1 0,0-1 1,-3-1-1,0 0-753,0 44 1,0-8-84,6-16 0,0-10 557,0-9 0,0-9-747,0-15 1,2-5 797,4-13 1,6-4 947,12-8 162,5 0 0,15-8 0,3-2 0</inkml:trace>
  <inkml:trace contextRef="#ctx0" brushRef="#br0" timeOffset="17">28287 6947 28180,'-10'-9'-5906,"2"7"5197,8-6 0,8 8 1692,4 0 1,-2-2-780,2-4 0,1-4-670,5-8 0,0-6 31,0-1 0,7-13 56,-1 1 1,0-13-616,-6-5 1,7 0 314,-1-6 0,0-1 163,-5 1 1,-9-2-1063,-4 2 1,-6 15 699,-6 3 0,-15 9 956,-15 15 0,-11 5 992,-13 14 0,-7 4-61,-12 9 0,-4 15-125,-8 21 1,6 5-273,41-25 0,3 3 1,-28 39-360,34-32 1,3 1-1,-19 41 4,9-2 0,11-2-657,7 8 0,12-8-754,6 2 1,6-20-657,6-11 0,12-7 830,12-5 0,13-13 851,6-5 1,13-14 1110,11-4-982,8-8 0,14-6 0,-3-5 0,-5-3 0</inkml:trace>
  <inkml:trace contextRef="#ctx0" brushRef="#br0" timeOffset="18">29071 5616 28215,'-18'-27'-5518,"-3"15"5339,-3 0 0,4 20-461,-4 16 1,3 17-664,3 26 1,0 8 784,0 16 0,6-39 1,-1 1 184,1 2 1,0 0-1,0 1 1,2 1 13,3-2 0,2-1 1,-3-2-1,1 0-545,4-1 1,0 1-1,-3 47 63,6-1 1,10-9-190,9-16 0,7-9 457,10-3 0,9-14 1210,4-11 0,9-15 1715,3-15-2392,8-12 0,-10 6 0,7-13 0,3-9 0,2-8 0</inkml:trace>
  <inkml:trace contextRef="#ctx0" brushRef="#br0" timeOffset="19">29508 6710 27992,'19'-35'-3980,"-1"5"1,-6 3 1955,0 9 1771,-8 8 0,10 12 1209,-8 16 1,7 9-1200,-7 9 1,0 7 50,-6-1 0,0 9-844,0-3 1,0-1-718,0 2 0,-8-3 671,-5 3 1,-3-5 661,-2-7 1,0-9-354,0-3 523,7 3 1,-5-16-1,6 4 1</inkml:trace>
  <inkml:trace contextRef="#ctx0" brushRef="#br0" timeOffset="20">29800 5980 28087,'26'-83'-9831,"-5"12"8244,3 17 1,-2 23 2322,2 19 1,13 24-1,9 8 1</inkml:trace>
  <inkml:trace contextRef="#ctx0" brushRef="#br0" timeOffset="21">31203 5506 27988,'-24'-52'-3560,"0"3"0,-9 14 3355,3 17 1,-11 14 1129,-1 22 0,-7 15-1375,7 28 0,-7 3-397,7 9 1,-3 10 297,3 9 1,11 1 266,15-42 0,2 1 0,3-1 1,2 1-373,2 3 1,1 0 0,2-1 0,0 1 424,4 0 0,0 0 0,0-2 0,0 1-610,0 49 1,-2-50 0,-2 0-495,-2 44 1,0-2 537,6-10 1,0-6 398,0-12 0,0-14-657,0-17 1053,0-8 0,0-7 0,0 3 0,0 4 0</inkml:trace>
  <inkml:trace contextRef="#ctx0" brushRef="#br0" timeOffset="22">30347 6764 27635,'-2'-48'-4916,"-4"-1"1,4 10 3338,-4 3 1,6 10 1334,6 14 0,12 3 1477,12 9 0,7 2-924,5 5 0,5 3-117,7 8 1,9 6-33,4 1 0,18 7-520,6-2 1,8-1 695,-47-14 0,0 0 0,3 0 1,1 0-1,8 4 0,0-1 1</inkml:trace>
  <inkml:trace contextRef="#ctx0" brushRef="#br0" timeOffset="23">32589 5798 26997,'-37'-91'-5840,"-5"10"4940,-1 8 0,-14 18 804,3 19 0,1 15 753,4 15 0,1 20-784,-7 11 1,0 9 152,1 9 1,1 11-346,5 13 0,3 8-208,9 10 0,1 9 401,19-41 0,2 3 1,2-1-1,3 1-90,2 2 1,2 0 0,3-1 0,0 1-254,-1 6 0,0 0 1,2-6-1,0-1-375,1 5 1,0-2-1,1-7 1,0-1-517,5 46 1,-4-11 612,4-2 1,-4-25-563,-2-5 1309,0-12 0,6-13 0,1 0 0,-1 1 0</inkml:trace>
  <inkml:trace contextRef="#ctx0" brushRef="#br0" timeOffset="24">31094 6509 27741,'8'-83'-4916,"4"4"1,11 30 3084,1 19 0,16 16 3012,3 14 0,16 10-273,7 8 0,3 8-880,-2 11 0,2 7 52,-8 5 0,16 4 1,-2 1-1</inkml:trace>
  <inkml:trace contextRef="#ctx0" brushRef="#br0" timeOffset="25">32680 7238 27132,'0'-24'-4916,"0"0"1,0-9 3246,0 3 0,2 4 2270,4 1 0,-2 5-177,8 2 1,-6 6-139,6-1-434,-8 9 0,4-2-343,-8 12 1,-16 6 118,-8 13 1,-17 11 0,-5 11 0</inkml:trace>
  <inkml:trace contextRef="#ctx0" brushRef="#br0" timeOffset="26">10571 9426 28335,'12'-44'-8207,"1"-5"7383,-1 12 1,6 13 1945,0 24 1,-6 27-2112,0 21 1,-8 15 278,3 16 1,-5 10 564,-2 8 1,0-43 0,0 0 19,0 0 1,0 1 0,0 3-1,0 2-612,0 3 1,0 1 0,0-4 0,0-2 496,-1-3 0,2-1 0,-1-1 0,2-1 21,4 40 0,-2-5-1453,8-14 1,-6-11 1121,6-7 0,-10-10-246,-2-15 0,-10-4 741,-14-7 55,-13-9 0,-1-2 0,-7-8 0</inkml:trace>
  <inkml:trace contextRef="#ctx0" brushRef="#br0" timeOffset="27">10243 9536 27169,'8'-55'-4018,"0"0"1,17-38 3297,23 8 0,19 24 1319,24 12 0,-35 31 0,4 4 236,6 1 1,1 2 0,-4 1 0,-2 2-39,-3 1 0,-1 1 0,43-2-1320,-22 8 0,-13 10 143,-16 9 0,0 1-172,5 10 1,7 3 1224,0 9 0,8-3-214,-3 3 1,-11-3-1041,-6-3 0,-17 1-376,-8-1 1,-11-1-283,-7-5 1,-17-4 805,-13-7 0,-14 5 1065,-23 0 0,-12 7 50,-12-7 0,-12 6-314,46-18 0,-2 1 1,-3 2-1,-1 2-360,0-2 0,-1 0 1,-2 2-1,0-1 199,5-1 0,1 0 1,1 0-1,3-1-29,-36 10-178,-3 4 0,14 3 0,0-1 0,13 2 0,9 3 0</inkml:trace>
  <inkml:trace contextRef="#ctx0" brushRef="#br0" timeOffset="28">11902 9700 28026,'8'-37'-9479,"-6"-3"6250,4 3 3900,-4 13 0,4 18 504,0 12 0,10 10-1444,3 8 0,1 7-196,10-7 1,7 6 449,5-5 1,9-3-440,-3-10 1,5-4 1414,2-8 0,1 0 132,5 0 1,2-10 64,4-8 1,2-8-1644,-9-11 0,-1-1 857,-10-5 0,-1 3-460,-11-9 1,-13 6-631,-18-5 0,-4 7-437,-2-1 0,-18 11 635,-12 7 1,-13 12 515,-12 6 0,-9 6 410,-9 6 0,0 12-77,-6 13 1,6 3 220,6 2 1,2 3-244,4 3 0,15 3 286,3 4 0,13 3-446,12-3 0,8 4-420,4 1 1,8-1-1459,10-4 0,12 1 305,25-7 0,9-1 1285,21-5 1,13-9-1,-42-15 1,1 1-1</inkml:trace>
  <inkml:trace contextRef="#ctx0" brushRef="#br0" timeOffset="29">13305 9590 28756,'-6'-18'-9831,"0"0"7923,-8 8 0,4 4 3380,-9 12 0,9 12-2210,4 12 0,-2 11 468,2 1 1,0 9-130,6-2 1,2 3 404,4 3 0,4 2-899,8 3 1,1-3 894,-1 4 1,0-14 9,0-11 0,-7-8-1792,-5-9 2034,4-1 0,-8-16 975,4-8 0,-4-16-1053,-2-9 1,0-11-270,0-7 0,-8-12-337,-4-6 0,1-2-204,-1 3 1,8-5-732,-2 4 1,4 4 442,2 2 0,12 7-651,13 5 1488,19 4 1,29 9 0,10-1 0</inkml:trace>
  <inkml:trace contextRef="#ctx0" brushRef="#br0" timeOffset="30">14727 9554 28791,'-2'-20'-4916,"-4"-5"1,2 7 1330,-8 0 3599,-1 0 1,-13 15 1378,-4-3 1,-13 4-503,-5 2 1,-5 2-59,-2 4 1,-4 5-517,5 7 0,-1 2-898,19 4 1,-1-3 1314,19 3 0,-2-4-448,14-2 0,0 1-731,6-1 0,8 0-748,4 0 0,14 1 483,11-1 0,9 6 96,15 0 0,6 3 257,12-3 0,6-2 249,12 9 1,-12-1 347,0 7 1,-10-1 61,-8 1 1,-6-1 647,-13 1 0,-17-1-667,-13 0 0,-14-7-904,-4-5 0,-16-4 835,-15-1 0,-11-9 247,-7-4 0,-3 2-117,-3-2 0,-8 0 118,-4-6 0,4-8-677,3-4 0,11-4 320,7-3-105,3-7 0,7-2 0,7-9 0,13 1 0,8-1 0</inkml:trace>
  <inkml:trace contextRef="#ctx0" brushRef="#br0" timeOffset="31">15474 9627 32767,'26'-29'-5385,"-5"3"5202,3 8 0,2 10 1581,-1 8 1,-1 16-2398,-6 14 1,-2 5-159,-4 1 1,-3 1-172,-9-1 0,-2 1 372,-5-1 1,-3 7-820,-8-1 1,0 3 71,0-3 1637,-9-3 1,-1-3-1,-8-9 1</inkml:trace>
  <inkml:trace contextRef="#ctx0" brushRef="#br0" timeOffset="32">15474 8861 30132,'18'-73'-9831,"-1"10"7187,-5 9 1,6 23 1964,0 19 0,10 26 821,15 17 0,4 11 0,7 13 0</inkml:trace>
  <inkml:trace contextRef="#ctx0" brushRef="#br0" timeOffset="33">16604 9463 29996,'-26'-29'-7488,"4"5"6656,-9 12 1,7-2 1263,-7 8 1,-1 1 259,-10 12 0,1 3-712,-8 8 1,3 8-222,-3 5 1,7-3-98,11 2 1,11 1-869,8 5 0,8 5 462,-2-5 0,20 5 260,10-11 1,17 5 139,7 1 0,19 0-70,6 1 1,10 1 228,-4 5 1,8-2 253,-2 7 1,2-1 169,-2 1 1,-12-3 601,-12-9 1,-18-1 74,-7-5 1,-22-5-464,-8-13 1,-16-4 691,-20-8 0,-11 0-197,-19 0 1,1-6-874,-8 0 0,0-11 92,-6-1 1,-2-2-201,-4-10 1,4 5 232,-4-5-200,13-1 0,-5-11 0,4-1 0,-4 3 0,-2 1 0</inkml:trace>
  <inkml:trace contextRef="#ctx0" brushRef="#br0" timeOffset="34">17552 8824 32767,'36'-46'-6418,"-7"18"5527,-5 15 0,-4 30-37,-2 19 1,1 11 172,-1 19 0,-8 3-85,-4 10 1,-4 0 28,-2 13 0,0-11 274,0 10 0,-2-4-1001,-4 4 0,4 2 950,-4 4 0,2-5-232,-2-1 1,2-16-2006,-8-15 2825,-1-3 0,-7-4 0,0-9 0,2-13 0,4-13 0</inkml:trace>
  <inkml:trace contextRef="#ctx0" brushRef="#br0" timeOffset="35">16878 9718 29131,'0'-37'-4916,"0"1"1,18 16 4581,12 8 0,21 12 2176,16 12 0,12 0-1438,6 12 1,10-4 76,2-1 0,0-7 11,-6 0 0,0-8-197,1 2 0,3-4-175,-4-2 1,-6-2 992,-18-4 0,-6 2-709,-13-8 1,-5 0-1130,-13-7 0,-12-1-513,-12-4 0,-12 2-35,-6-9 0,-12 9 658,-7-2 0,-11 11 442,-7 7 1,-3 4 269,-3 2 0,2 8-270,5 5 0,-3 11 26,9 6 1,5 5-175,7 1 0,7 1 534,-1-1 0,10 7-336,2-1 0,8 3-704,-2-3 1,14-3-195,10 3 1,16-5 452,15-7 0,12-3 362,6-9 0,16-2 689,2-4 0,8-6 277,-8-12 1,-2-6-157,2-12 1,-18-13-368,-6-11 0,-17-5-53,-20-2 1,-1-2-586,-17-3 1,-2 5-510,-10 0 1,2 9-1445,-8 9 1573,-1 9 0,1 10 295,0 12 1,8 14-331,-2 10 0,4 10-39,2 15 0,2-3 556,4 9 0,4-2 789,8 1 0,1 5 508,-1-5 0,0 3-354,0-2 1,-5-5-502,-1-7 1,0-9-409,6-4 1437,-8-11 14,6-5 0,-12-16-545,9-5 0,-1-9-846,6-2 0,0-9-226,0 3 1,9-10-58,3-3 1,5-6 268,1 7 1,2-1-107,5 7 0,-3 5 736,9 1 0,-16 10-391,-3 2 1,-8 7 870,-4 11 1,-1 17-581,-5 7 1,-4 8-447,-8 5 0,0 7-375,0 5 1,0 6-164,0 5 1,-6-3-123,0 4 1,-6-10-459,5-3 1,1-9-1293,6-3 2047,0-7 0,8-11 0,3 0 1</inkml:trace>
  <inkml:trace contextRef="#ctx0" brushRef="#br0" timeOffset="36">19848 9645 29042,'-6'-35'-4916,"0"5"1,-8 0 3380,2 11 0,-4 5 2910,-3 14 0,1 14-1064,0 5 0,2 11-658,4 0 0,-5 7-100,5 6 1,4-3-16,2 9 0,-2-1-1367,2 7 1,2 2 1443,10 3 0,10-3-360,9 4 1,13-4-170,-2-3 1,13-7 111,0-4 1207,3-13 1,3-12-1,0-10 1</inkml:trace>
  <inkml:trace contextRef="#ctx0" brushRef="#br0" timeOffset="37">20231 9991 29245,'-8'-26'-7324,"-2"6"5789,-8-5 1548,8 13 1,3 14-1191,14 17 0,11-1 1274,12 6 1,5-4 359,1-1 0,3-1 298,3 0 1,-1-2-737,7-4 1,3 3 946,10-9 0,3 0-180,9-6 1,2 0-430,4 0 0,-4-8 669,4-5 1,-12-5-783,-6-6 0,-15-4-526,-9-9 1,-17-1-678,-14-5 1,-14-4-78,-10-7 1,-17 7 152,-13 5 0,1 11 143,-2 7 0,3 6 197,-3 6 1,-3 5 1129,3 14 1,-2 3-46,3 8 1,-3 8 185,9 5 1,7 3 65,11 3 1,6 1-445,6 5 1,5-3-673,14 9 1,5-1 13,12 7 1,8-6-353,17-1 0,2-5-163,15 5 0,1-1-336,6 2 0,4-3 982,8-3 177,-35-24 0,1 0 0,7 4 0,2-1 0,2-3 0,1-2 0,3 0 0,0-1 0,7-3 0</inkml:trace>
  <inkml:trace contextRef="#ctx0" brushRef="#br0" timeOffset="38">23384 9700 29942,'8'-10'-7293,"-2"3"8342,13 14 1,3 17-1795,14 24 1,9 19 616,-20-20 1,-1 4 0,-2-1-1,0 1-79,0 3 1,-1 1-1,0 5 1,0 2-27,-2-1 1,-1-1 0,2 1 0,-2-2-337,-5-7 1,-2-1 0,18 46-695,-11-12 0,4 1 185,-10-14 0,-3-13-647,-3-22 0,-4-9 308,-2-10 0,-10-8 1228,-9-3 686,-7-5 0,-27-19 0,-3-3 0</inkml:trace>
  <inkml:trace contextRef="#ctx0" brushRef="#br0" timeOffset="39">23111 9754 29247,'40'-34'-1481,"1"-1"0,1 4 0,1 2 0,50-16 1563,-42 31 1,1 4 0,0 3-1,2 2 100,6 1 1,1 2-1,-3 0 1,0 2 15,2-2 0,1 4 0,-4 4 0,0 2-101,1 0 0,-1 2 0,-5 4 0,-1 2 2,46 15 1,-5 5-122,-7 7 0,-12-3-451,-13 9 0,-15-9 581,-15 3 0,-12-5-1129,-18-1 1,-18-3 138,-12-3 1,-17-3 758,-20-4 1,-9-3 116,-22 3 1,44-13-1,-1-2-51,-6 1 1,0-2 0,5 1 0,1-1-35,0-2 1,1 0-1,-41 10-254,3-4 0,1-2 345,6 2 0,-2-3 0,2 5 0,6 0 0,4-2 0</inkml:trace>
  <inkml:trace contextRef="#ctx0" brushRef="#br0" timeOffset="40">25043 9754 29350,'18'-18'-6145,"-2"14"6090,-4 16 1,3 23-2061,-9 25 1,0 9 874,-6-2 0,0-4 384,0-2 0,0-13 461,0-5 0,-2-7-55,-4-5 0,2-7-2126,-9-12 2896,1-4 0,-6-18-601,0-8 1,0-10 398,-1-15 1,3-4-8,4-7 1,-2-9-247,8-4 1,0-2-33,6 2 1,10 5-169,8 7 1,19 2 554,17 5 0,17 5-37,14 13 0,12 3 0,5 9 0</inkml:trace>
  <inkml:trace contextRef="#ctx0" brushRef="#br0" timeOffset="41">26191 9918 27693,'-18'-18'-1686,"0"0"0,1 12 2557,5 12 0,-2 14-3026,8 23 1,0-3 857,6 9 0,-6-3 94,0 3 1,0-4 503,6-9 1,2 1 593,4-1 0,4-6-846,8 1 0,9-9 1096,3 2 1,12-3-501,7-3 0,12-8 1418,6-4 1,4-4-12,1-2 1,7-4 120,0-8 0,-6-2-531,-6-17 0,-16 1 23,-3-6 1,-15-3-839,-9-3 1,-12-7-527,-6-12 1,-8-2-138,-10-4 1,-18-3 249,-25 3 1,-10 2 306,27 30 1,-3 3-1,-42-19 11,-8 3 1,0 7 319,0 5 1,6 7-77,0 5 0,18 6 24,6 6 0,13 10 0,11 8 0,1 0 0</inkml:trace>
  <inkml:trace contextRef="#ctx0" brushRef="#br0" timeOffset="42">27266 10046 29489,'29'0'-1427,"-1"2"1362,-4 4 1,5 23-1127,7 19 1,7 21 874,-1 16 1,-23-37 0,-1 1 366,-2 3 1,-2 0 0,6 47-184,-1-2 0,-3-6-508,-10-6 0,0-12-779,-6-12 0,0-12 164,0-7 0,0-5-713,0-7 0,-8-12 1399,-4-12 1,-13-6 1088,-5-6 0,-12-14-236,-7-16 0,-12-9 0,-4-10 0</inkml:trace>
  <inkml:trace contextRef="#ctx0" brushRef="#br0" timeOffset="43">26993 9918 29489,'8'-73'-4916,"4"1"1,11 9 2884,1 8 1,10 19 2984,3 17 1,15 3 23,15 10 1,6-2-753,6 2 0,0 4-226,12-4 1,-2 4 469,15 2 1,-3 2-233,-49 0 0,-1 2 0,42 8 1229,-8 12 0,-18 11-379,-6 7 0,-8 15-997,-17-2 0,-12 3-852,-18-3 1,-12 6-378,-6 0 0,-20-3 334,-11-9 0,-17-4 369,-13-9 0,-12-5 128,34-15 1,-2-2 0,2-5 0,-1-2 223,-5 3 0,-1-2 1,3-4-1,0-2 211,3 2 1,1-1 0,-50-1 144,4-2 0,11-7 604,1 1 1,19-14 1543,11 2-1789,8-4 1,29 3-846,12 1 1,30 2 17,25 4 1,30-2 164,-29 10 0,3 2 1,4-3-1,2 1-53,4 1 0,1 0 1,4 2-1,0 0 19,1-1 0,2-2 1,2 0-1,1 0 1,6 2 0,-2-2 0,-6-3 0,-2 0 32,4 1 0,-2 0 1,-10 1-1,-3 0 44,-6-1 1,-2-1 0,40-7 506,-18-10 1,-16 2-675,-9-9 1,-11 1-632,-13-7 0,-2-1-317,-16-5 1,-2 7 145,-10-1 1,-12 3 422,-12 10 1,-13 1 1200,-6 11 0,-3 4-376,-3 8 0,-6 8 63,1 4 1,-1 13-233,6 5 1,11 11 47,7 1 1,9 7 3,10-7 0,5 9-133,1-2 1,10-3-572,2 3 1,19-11 94,17-1 0,9-7 232,9-6 0,9-9 309,4 3 0,12-10-92,6 4 0,12-8 343,-45-1 0,-1 0 1,47-1 157,-7-2 1,-10-16 77,-15-8 0,-7-11-153,-16-7 0,-11-1-805,-20-11 0,-4 9-774,-8-10 0,-8 13 501,-4-1 0,-2 19 76,2 6 1,-2 14 602,8 4 1,0 10-934,6 14 0,0 6 120,0 13 0,0-2 570,0 7 1,0 1 256,0 5 0,6-5 460,0 0 1,8-9-224,-2 3 1,2-7-245,-2-5 0,2-5-1135,-7-8 2020,7-8 1,-6-6 64,4-16 1,-2-8-843,-4-17 1,-2-1-421,8-5 1,-8-3-21,3-9 0,1-6-283,-2 1 1,8-9 101,-2 2 1,10-2-260,3 2 0,9 4-21,2 9 1,3 7-86,10 4 1,-3 7 1101,3 6 0,-5 11 671,-7 13-373,-9 4 1,7 2 0,-7 0-1</inkml:trace>
  <inkml:trace contextRef="#ctx0" brushRef="#br0" timeOffset="44">30748 8934 26573,'65'-26'-1242,"-5"7"1,-3 15 2346,-2 22 0,-7 17-1290,1 32 1,-17 8-444,-1 16 1,-17 6 72,-8 0 0,-5-44 0,-2 0 42,-1-1 1,-2-1 0,-10 48 11,-5-1 0,-3-5-1233,10-2 0,2-8 724,-2-4 1,6-12-1065,-7-6 1,7-15 413,-6-9 0,6-9 437,-6-10 1,0-8 1010,-6-4 877,-9-4 1,-1-18-1,-8-4 1</inkml:trace>
  <inkml:trace contextRef="#ctx0" brushRef="#br0" timeOffset="45">30237 9718 26642,'8'-26'-4875,"5"-5"0,3 7 4328,2 6 0,16 1 1796,9 11 0,16 0 33,8 6 1,12 6-153,6 0 0,6 15-120,6-3 0,2 10-621,-47-16 0,-1 1 0,0 2 0,-2 2-448,42 13 0,-8 5 313,-4 1 0,0-1-1036,-6-5 1,-13-6 373,-17-11 1,-13 1 528,-5-8-121,-5 0 0,6-6 0,3 0 0</inkml:trace>
  <inkml:trace contextRef="#ctx0" brushRef="#br0" timeOffset="46">31768 9845 26630,'0'-24'-9831,"0"0"5172,8 0 4638,-6 5-460,7 9 0,-9 12 384,0 16 1,0 11 246,0 13 1,0 3-35,0 4 0,0 1-1113,0-7 1,0 5 1149,0-5 1,2-1-149,4-5 1,-2-1 339,8 1 0,-6-3-292,6-3 1,0 1-486,7-8 1,5 1 1283,0-7-316,9 0 0,3 0 0,11 1 0</inkml:trace>
  <inkml:trace contextRef="#ctx0" brushRef="#br0" timeOffset="47">31550 9153 28679,'0'-102'-4110,"0"5"0,8 30 3340,4 19 0,12 25 2113,7 23 0,9 23-1945,3 13 1,-1 11 51,-5-5 0,-11 7 412,-8-7 0,-8 17 0,-10-2 0</inkml:trace>
  <inkml:trace contextRef="#ctx0" brushRef="#br0" timeOffset="48">32133 10283 26048,'36'-8'-1289,"1"-4"1,-7 4 484,1 2 0,1 6 1136,10 6 1,5 4 180,8 8 0,-1 0-271,1 1 1,6-3-28,0-4 0,5 2-97,-5-8 1,0-2-163,-6-10 0,-3-6-4,-3-12 1,-9-5-511,-15-7 0,-3-3-740,-16-3 1,-2 1-270,-10-7 1,-6-1 541,-12-6 0,1 7 195,-7-1 1,0 15 319,-7-3 0,1 13 724,-1 0 1,1 11 612,-1 7 1,-1 4 269,-5 2 1,5 17-122,-5 7 0,5 10-184,1 9 0,9-3-673,4 9 0,5 2-521,7 9 1,6-1-477,12 8 1,4 0 118,9 6 1,15 2-323,9 4 0,15-2 498,-25-34 0,1-1 583,5-4 0,1 1 0,-1 4 0,1 1 0,3-4 0,1-1 0,0 0 0,-1-1 0,0-1 0,-1 1 0</inkml:trace>
  <inkml:trace contextRef="#ctx0" brushRef="#br0" timeOffset="49">34028 10083 24355,'-8'-88'-2904,"-4"9"1,-12 19 2535,-7 23 1,-3 17 1448,-2 14 1,-7 6-1085,1 6 0,-9-2-224,2 8 0,5-6 602,1 6 1,13 7-508,6 5 0,5 16-780,7 3 1,12 8 914,12 3 1,21 9 28,9 4 1,11 10-513,8 2 1,3 0 499,9-6 1,-35-37 0,-1 1 139,3-1 1,-1 1-1,1 2 1,-1 1-25,1-1 0,-1 1 0,30 31 612,-20-11 1,-9-5 143,-15-6 1,-15-1-1090,-29-11 0,-37-3 110,-41-9 0,33-14 0,-4 0-125,-9 4 0,-4 0 0,-18 0 0,-5-1 212,29-5 0,-3 1 0,1 1 0,-3 2 0,1 2 0,-1 0 0,-2-3 0</inkml:trace>
  <inkml:trace contextRef="#ctx0" brushRef="#br0" timeOffset="50">5486 14021 24860,'-17'-54'-4786,"0"0"1,-14-39 4191,10 43 1,0 3 0,-8-14 2611,11 25-2014,8 19 1,12 24-875,4 11 0,-2 14-784,8 5 1,-6 7 511,7 11 685,-9 8 1,-4 18-1,-10 12 1</inkml:trace>
  <inkml:trace contextRef="#ctx0" brushRef="#br0" timeOffset="51">6416 13875 25515,'0'-35'-8115,"0"5"7026,8 12 0,4 12 2346,12 12 0,-2 18-1917,9 13 1,-3 11 261,3 1 0,1 3 123,-8 3 1,7 4 9,-7-4 1,-2 1-706,-10-13 0,3-1 707,-9-5 287,0-9-543,-6-10 1,-2-11 1574,-4-14 0,-5-11-997,-7-12 0,-2-13-105,-4-5 0,3-13 91,-3-6 1,-2-6-198,2-6 1,5 2 201,7-8 1,8 4 191,-2-10 0,16 12 38,14-6 0,23 10-1028,26 8 0,-29 39 1,3 3 927,7 5 0,1 4 0,-3 5 0,0 6-112,2 5 0,1 6-68,-2 1 0,-1 4 0,5 10 0,-2 5 0,-3 0 0,-1 2 0,-3 4 0,-1-1 0</inkml:trace>
  <inkml:trace contextRef="#ctx0" brushRef="#br0" timeOffset="52">7783 14294 26242,'-19'-46'-4625,"1"3"0,8 13 2377,4 5 1420,4 13 0,10 2 1443,4 4 1,6 2 378,7-8 0,-3 6-133,8-6 1,-1-1-289,1-5 0,11-8-654,-5-5 1,11-3 1061,-5-2 1,7-3 67,-7-3 1,5 1-234,-11-8 0,-5 9-1285,-19-3 0,-4 5-635,-8 1 1,-8 3-346,-4 4 1,-21 11 894,-9 13 1,-11 4 571,-8 2 1,-3 16 304,-9 9 0,2 13 220,4 5 0,0 13-254,12-1 1,-1 16 134,13-4 1,11 8-32,14-8 0,7-2 4,11 1 0,19-1-1348,11 2 0,29-4 306,20-8 1,-32-31 0,3-2 25,3 0 0,3-1 0,9-2 0,2-2 160,5 0 0,2-3 459,4-4 0,2-2 0,-2-3 0,2-2 0,4-3 0,2 0 0,1 0 0</inkml:trace>
  <inkml:trace contextRef="#ctx0" brushRef="#br0" timeOffset="53">10024 13930 27926,'-8'-67'-4916,"-4"0"1,-12 6 3473,-6 12 0,-7 17 2209,-5 2 0,1 9-10,-8 9 0,-7 14 472,-11 16 0,-4 9-660,-2 9 0,-4 9-101,4 3 0,4-1-854,15 2 0,-1-3 1531,0 3 0,9 8-390,3-9 0,15 7-1308,10-13 0,1 7-312,11-6 1,8-3-1108,11-9 0,11 1 958,6-8 0,21-5 764,10-7 1,16-10 360,8-2 1,4-10-13,2-15 1,-12 1-113,0-13 1,-16 5 271,3-10 1,-15-3 430,-8 2 1,-13-5-182,-6 5 0,-12 3 584,-5 9-1471,-5 13 0,-11 20 330,-3 16 0,-4 11-627,-2 13 0,2 5-18,4 8 0,3-1-326,9 1 1,0-2 429,0-5 1,11 3-385,7-9 1,8 1 833,11-7 0,7-9-56,5-9 1,11-2 426,7-10 1,4-8-1,2-8 1</inkml:trace>
  <inkml:trace contextRef="#ctx0" brushRef="#br0" timeOffset="54">10462 13255 28219,'-8'-34'-4458,"6"19"0,-6 3 4326,8 36 0,0 15-670,0 22 1,0 10 317,0 8 0,8 2-442,4-2 0,4 4 563,2 8 0,1-2-295,-1-4 1,6-4-820,0-8 0,9-4 1252,-3-8 1,7-11-457,5-19 1076,5-5 0,7-16 0,1-2 0</inkml:trace>
  <inkml:trace contextRef="#ctx0" brushRef="#br0" timeOffset="55">11355 12544 28507,'2'-35'-4916,"4"5"1,4 18 6837,8 24 1,7 35-2538,-1 38 0,-14-34 1,-2 3 164,-1 6 1,-2 2 0,-2 8 0,-2 1 158,3 5 1,-1 0 0,-2 7-1,0 0-54,-2 3 1,2-1 0,2-5 0,4 0 55,1-7 0,2 0 1,-1-1-1,2-1-605,3-3 1,3-2 0,-1 0 0,2-2 544,0-6 1,0-1 0,2-5-1,-1-2-1197,5 35 0,9-10 755,-3-3 0,15-1 791,9-10 0,-3-2 0,10-10 0,-1-5 0</inkml:trace>
  <inkml:trace contextRef="#ctx0" brushRef="#br0" timeOffset="56">13633 14258 29533,'-6'-81'-9831,"0"8"7473,0 24 0,6 27 1739,0 28 0,14 14 166,4 23 1,5-3 221,-5 9 0,0 6 300,0 5 0,1 1-38,-1-6 1,0 6-1141,0-1 1,3 1 1463,3-6 1,4-7 180,9 1 0,-1-4-32,1-3 1,-1-9 83,0-21 1,3-6 730,3-12 0,-5-12-511,-1-13 0,1-17-609,-7-7 0,-3-14-132,-3-4 0,-6 2-418,-6-2 0,-2 2-184,-4 11 1,-4 9-1482,4 14 977,-3 17 1,-12 24 47,-3 20 1,0 23 884,-6 26 1,4 10 214,-11 14 1,17-44-1,2 2 145,-1 2 1,2 1 0,3 7 0,0 2-170,-2 0 1,2 0 0,4 0 0,2 1-46,1 2 0,2 0 1,4-1-1,2 0-45,2 1 0,1 0 0,1 0 1,0-1 122,1-4 1,1-2-1,-1-8 1,0-3-112,19 33 1,-9-20 460,-4-16 1,3-9-1978,-3-21 0,4-5 1471,3-14 38,7 0 0,9 0 0,-3 0 0</inkml:trace>
  <inkml:trace contextRef="#ctx0" brushRef="#br0" timeOffset="57">19283 14896 30958,'-26'-37'-6629,"4"-5"5457,-9-1 0,9-5 708,-2 5 0,4-5 276,1 5 0,1-10 102,0-1 0,-2-5-149,-5-14 1,9 2-138,-8-14 0,6 8-740,-13-2 0,1 12 936,-7 6 1,-7 17 519,-5 13 0,-3 13 147,-3 18 0,-10 16 151,-8 9 1,0 15-401,-6 9 0,10 6 291,3 5 1,9 5-115,2 8 1,11 0-331,13 0 0,5 0-329,8 0 1,8 6-940,4 0 0,8-2-230,10-10 0,2-7 366,16-11 1,1-13 582,5-11 1,3-13 871,3-6 1,5-20-141,7-10 1,7-19-51,0-12 0,0-16-271,-7-14 1,-26 37 0,-1-1 128,0-2 0,1-1 0,1-9 0,0-2-31,-1-2 0,-1-4 0,2-8 0,-3-4-95,-6-3 1,-4-2-1,1-1 1,-3 0-204,-7 1 0,-2 2 0,0 5 0,-2 4-458,-3 12 1,0 4 0,0-34-30,0 45 468,0 19 1,0 37-113,0 17 0,8 15 269,4 9 1,2 5 141,-2 7 0,5 10 256,-5 8 0,4 2-166,2-2 0,0 4 79,1 8 1,5 7 117,0-1 1,9-2-376,-3-10 0,-2 0 154,3-12 0,-1 0 251,7-18 1,-7-15 662,0-21 0,-7-9-7,1-10 1,6-8-701,7-5 1,1-11-134,11-6 0,-1-5-379,7-1 1,-2-5 763,-5 5 0,-5-1 418,-13 19-218,-3 4 1,-17 16-373,-4 4 0,-4 14-1215,-2 17 1,0 1 507,0 11 1,0 0-94,0 5 0,8 1 76,4 0 0,0 1-360,6 5 0,-3-10 345,9 3 0,2-11-928,-1 0 0,7-5-47,-2-2 1787,-3-15 0,15-5 0,-3-16 0</inkml:trace>
  <inkml:trace contextRef="#ctx0" brushRef="#br0" timeOffset="58">20049 13638 30706,'-18'-55'-8682,"6"9"7134,-1 3 1,11 23-392,2 14 1,19 20 2098,17 16 1,9 21 0,9 6 0</inkml:trace>
  <inkml:trace contextRef="#ctx0" brushRef="#br0" timeOffset="59">21799 13419 29638,'-47'-85'-3277,"-8"0"0,24 43 0,-2 1 2636,-6-3 0,-1 3 1,-2 3-1,-1 5 1079,-5 3 0,-2 5 0,-41-3 1952,0 22 0,10 22-1941,14 20 1,8 11-215,17 14 0,1 14-398,17 16 1,6 10-239,11-44 0,2 2 0,2 7 0,2 3-33,-4 7 1,4 0-1,6 1 1,6 0 254,2 2 0,4 0 0,3-1 0,3 0-206,3 1 0,2 0 0,2 0 0,-1-2-446,-2-6 1,1-2 0,1-6 0,1-2-292,-6-12 0,0-1 0,21 37 403,-3-6 0,-11-16-733,-7-15 1214,-12-11 238,-12-27 0,6 6 0,-4-6 0</inkml:trace>
  <inkml:trace contextRef="#ctx0" brushRef="#br0" timeOffset="60">20505 14586 23578,'0'-45'-7084,"2"9"6485,4-1 0,6 11 1051,12 14 1,15 6 338,15 12 1,19 12-696,18 13 0,-38-17 0,2 0-713,4 2 1,3-2-1,7-2 1,2-1 379,1 1 0,2 0 0,5-5 0,2-2 24,0-1 0,2-2 1,1-2-1,2-2 213,2-3 0,0-2 0,0 1 0,0-2 0,-3-6 0,-2-3 0,1 1 0</inkml:trace>
  <inkml:trace contextRef="#ctx0" brushRef="#br0" timeOffset="61">23074 13547 23865,'-18'-91'-8225,"0"-3"6700,0-3 1,-11 14 1824,-7 4 1,-9 8 559,-9 16 0,-9 5-565,-4 13 1,-14 17 68,-10 8 0,-4 18-107,-2 12 0,10 21-414,20 21 1,12 15 136,32-27 0,3 2 0,3 1 1,2 3 238,-1 6 1,2 2 0,5 0 0,1 1-164,-1 9 0,0 2 1,5-3-1,2 0-210,-2 5 0,2 0 1,4-5-1,2 0-44,1-1 0,2-1 1,4-5-1,3 0-213,0 3 1,2 0 0,0-9 0,0-1-258,0 1 0,-1 0 1,-1-7-1,-2-1-1143,6 35 1,-8-4 1810,-3-8 0,-5 0 0,-2-4 0,0-8 0,0-9 0</inkml:trace>
  <inkml:trace contextRef="#ctx0" brushRef="#br0" timeOffset="62">21580 14622 23322,'-35'-62'-2815,"5"7"1,6 16 3038,12 15-18,4 12 0,24 12-163,8 12 1,17 10-78,7 3 1,13 1-85,6-2 0,6-5 106,6-1 0,4-2-363,8-10 1,-39-2-1,1-2 633,2-1 0,-1-2 1,0 1-1,0-2 43,-2 0 0,-1-2 1,36-4 166,-2-4 1,-6-4-485,-12 3 0,-4 5 349,-27 2 1,3 4-126,-15 2 0,0 10-245,-5 9 0,-1 3-405,0 14 0,-6-3-227,0 9 0,-8 3-151,2-3 0,-4 7-282,-2-6 1,-8 5-1116,-4-5 1909,-4 7 0,-2-11 0,0 5 1</inkml:trace>
  <inkml:trace contextRef="#ctx0" brushRef="#br0" timeOffset="63">22801 13674 26333,'0'-83'-8413,"0"18"6732,0 17 0,8 23 725,4 13 0,13 24 1128,5 13 1,13 23-1,3 9 1</inkml:trace>
  <inkml:trace contextRef="#ctx0" brushRef="#br0" timeOffset="64">24277 14385 32767,'-18'-46'-8445,"6"11"6758,0 17 0,2 10 2786,-2 14 0,-5 14-2000,5 17 1,-4 9 267,-2 15 0,-4-2 253,3 8 1,-3-6 79,10 5 1,4-7-1009,2 2 1,4-12 987,2-7 1,8-3 250,4-3 0,8-4-761,11-7 0,3-1 1587,21-12 0,3-4 191,15-2 0,8-4 287,4-2 1,-2-4-299,2-8 1,0-8 81,7-17 0,-17-5-221,-9-1 1,-15-13-713,-8 1 1,-13-4-809,-6 5 1,-6 7-422,-5 4 1,-7 19 267,-12 6 1,-5 14 1323,-7 4 1,0 12-847,0 18 0,0 9-28,-1 16 1,3 1 44,4 5 0,4-4 50,8 4 0,0-5 242,0-1 1,6-8 138,0-5 0,8-14 429,-2-9 1,7-3-778,5-10 0,6-2 904,13-10 0,3-10 104,9-9 1,0-7-172,-1 2 0,7-7-352,0-5 1,-6 1 21,-7-8 0,1 1-257,5-7 1,-9 2-366,-9 5 0,-3 5-204,-15 13-44,4 4 0,-18 18 1038,9 8 0,-9 18-715,2 18 1,-2 3 178,2 9 1,-2 5-3,8 2 0,0 1 180,6-13 0,-1 6-281,-5-7 0,8 7 219,-8-7 1,14-7-416,-7-11 1,3 0-362,-4-5 1,9 1 872,3-14 0,4 0 528,3-6 1,-1-8-1,1-2 1</inkml:trace>
  <inkml:trace contextRef="#ctx0" brushRef="#br0" timeOffset="65">26610 13693 27988,'0'-47'-8327,"0"23"7271,0 24 1,8 28 1233,5 33 0,3 20-136,-7-30 0,0 1 0,0 2 0,0-1-323,0 2 0,0 0 0,3 4 0,1 1 265,-1 4 0,0 0 0,3-4 0,0 0-100,-2 1 0,-1-1 0,0-7 0,0-1-890,6 46 0,7-13 856,-1-6 0,2-14-330,-1-11 1,-3-17 549,8-19 0,-4-8-70,11-10 0,1 2 0,11-8 0,-4-8 0</inkml:trace>
  <inkml:trace contextRef="#ctx0" brushRef="#br0" timeOffset="66">27686 13528 26766,'-10'4'-3984,"3"9"1,5 33 2856,2 33 1,1-24 0,0 4 1508,2 9 0,1 3 0,3 6 0,4 0-316,3 8 1,2 1 0,0-4 0,1 0-44,-2 0 1,0 0 0,-1-7 0,0-2-236,-1-5 1,-1-3 0,-3-11 0,2-2-72,13 39 0,-4-22-717,-1-15 1,-7-9 1028,0-15 555,0-11 0,0-11-662,0-8 0,-8-4-8,3-8 0,3-9 0,0-15 0</inkml:trace>
  <inkml:trace contextRef="#ctx0" brushRef="#br0" timeOffset="67">26720 14622 23953,'-37'-73'-4017,"11"11"3856,8 7 0,14 12-367,22 19 1,16 2 1381,33 16 1,16 0-298,20 6 1,-44 4 0,2 2-635,5 2 1,2 2-1,1 0 1,1 0 183,9 5 0,0 1 0,-1-2 0,0 2-86,2 2 0,-2 1 1,-4-4-1,-2 0-120,-5 0 1,0 0 0,-4-1-1,-1 1 235,-3-1 1,-2 2 0,-1 4-1,-3 1-136,32 15 0,2 3 0,-26-1 0,-10 7 0,-9 1 0</inkml:trace>
  <inkml:trace contextRef="#ctx0" brushRef="#br0" timeOffset="68">9022 16646 26658,'8'-71'-9517,"-4"4"7787,8-12 0,2 2 2148,11-2 1,5 2 375,13-8 0,-5 16-73,5 3 1,-13 17-138,-6 13 1,-9 15 171,-3 15 1,0 28-1677,6 15 1,0 22 405,1 14 1,-1 14 438,0 10 1,-9-45 0,0 1 14,0-1 1,0 0 0,1 2 0,-1 1-455,-1 2 0,2 2 0,2 0 0,2 1 48,1 4 1,1 0-1,0-3 1,0-1-435,0 1 1,-2 0 0,0-4 0,-1 1 118,-3 3 0,-2 0 1,-2-3-1,-2-1 456,0-2 1,-2 0-1,-5-3 1,-4-1 253,-17 28 1,-15-8 409,-22-10-339,-3-13 0,-9-1 0,0-17 0,0-7 0</inkml:trace>
  <inkml:trace contextRef="#ctx0" brushRef="#br0" timeOffset="69">8876 17412 25514,'8'-71'-3252,"4"4"1,7 6 3512,5 13 1,14 11 1378,17 13 0,18 2-674,18-3 1,-2 5-238,2-4 0,-10 4-442,-14 1 0,-2 1-19,-4 0 1,2 2-202,3 4 0,-1-3 1042,-4 9 1,-6 2-522,-1 10 0,-1 15-1554,-11 15 0,-1 5-475,-11 13 0,3 3-146,-9 10 1,0 10 80,-5-4 1,-1-2 365,0-5 1,-6 1 77,0 6 0,-2-8 49,3-4 1,3-15-33,-4-9 1,-2-9 659,2-9 0,0-9 1106,7-4 1,-1-14 590,0-11 1,10-1-218,9-10 1,-1-1 66,7-5 0,1-7-397,-1 1 1,-1-9-95,-5 3 0,-11 1-71,-8-2 1,-7 7-402,-11-7 0,-19 3-854,-11-3 1,-17-2-47,-19 9 0,-9-1 318,-16 7 1,-1 5-70,1 1 0,4 14 316,8-2 0,2 11-250,17 1 1,13 14 360,10 11 0,23 15 25,8 15 0,14 7 0,21 7 0,13 8 0,13 10 0</inkml:trace>
  <inkml:trace contextRef="#ctx0" brushRef="#br0" timeOffset="70">13250 17394 27080,'-18'-51'-9591,"0"9"9338,8 7 0,2 27 820,8 8 1,-2 18-1214,-4 19 0,4 1 84,-4 11 0,4-9 170,2 3 0,-2-7 496,-5-5 1,5 1-992,-4-8 0,4 7 1007,2-7 0,2-2-191,4-9 0,7 1 349,11-8 1,4 0 550,9-6 0,1-2 51,5-4 1,-3-6-171,9-13 1,-9-5-270,3-13 1,-7-3-671,-5-9 0,-5 6 102,-8 1 0,-8 9 309,-4 3 1,-2 14-704,3 9 0,-5 13-189,4 7 1,-4 7-550,-2 22 0,0-1 573,0 13 1,6 1 214,0 6 0,10-1 575,2 1 0,3-6 343,9-1 0,2-7 314,11 1 0,3-11 23,9-7 1,6-6-37,0-6 0,-1-6 513,-5-12 0,-2-14-33,-5-16 1,-5-3-196,-13-9 1,1-9-392,-13-10 1,2-4-458,-14-2 0,-8 0-958,-10 0 0,-14 6-22,-11 1 0,-5 9-1226,-7 2 0,-10 11 735,5 13 0,-13 13 263,0 12 0,4 6 834,2 6 0,11 8 189,1 16 0,9 1 0,-3 15 0,5 5 0,1 6 0</inkml:trace>
  <inkml:trace contextRef="#ctx0" brushRef="#br0" timeOffset="71">14672 17503 31340,'10'-8'-1716,"6"-2"0,-5 8 2811,7 8 1,2 18-1809,4 13 1,-5 1-703,-1 11 0,0-9 361,-6 3 1,-4-5-633,-2-1 759,5-9-1072,-9-1 1088,6-17 1,-8-12-125,0-17 0,-6-9-101,-1-15 0,-7-9 596,2-9 0,4-6-389,2 6 1,-2 1 113,2 5 804,8 0 1,8-8 0,8-1 0</inkml:trace>
  <inkml:trace contextRef="#ctx0" brushRef="#br0" timeOffset="72">15784 17248 25915,'-8'-18'-1976,"-2"7"1,0 20 1573,4 15 0,10 10-357,2 9 1,8 3 412,-2 9 1,-2-6 26,2-1 1,0 1-226,7 6 1,-1-3 86,0-3 1,0-4-1019,1-9 0,5-2 1550,0-3 0,9-5 0,-5-8 0</inkml:trace>
  <inkml:trace contextRef="#ctx0" brushRef="#br0" timeOffset="73">15547 16373 31309,'0'-98'-4916,"0"13"1,10 16 3523,8 27 1,21 16 3008,22 20-1245,11 4 0,-19 1 1,2 2-1,1-1 1,-1 0-1</inkml:trace>
  <inkml:trace contextRef="#ctx0" brushRef="#br0" timeOffset="74">16513 16354 30821,'8'37'-9804,"-4"10"8062,8 7 0,2 19 1348,11 18 1,-11-36 0,2 2-325,5 9 1,1 1 0,-2 3 0,0 0 739,4 9 0,1 0 0,-1-3 1,0 0-299,4 4 1,-1-2-1,-3-7 1,-1-2 135,-2-2 1,0 0 0,-2-7 0,-1-1-798,-3-6 1,0-3 0,19 48 648,-3-13 0,-5-14 288,-2-17 0,-11-1 0,-7-10 0,-4-1 0</inkml:trace>
  <inkml:trace contextRef="#ctx0" brushRef="#br0" timeOffset="75">16130 17503 31469,'0'-26'-9831,"2"8"7668,4-1 1,15 11 4754,15 14 0,13 13-1535,17 11 0,9 4-826,17 3 1,3-1-430,-44-17 0,1-1 0,45 4 454,-43-12 1,2-2 0,-1-4 0,1-2-236,1 2 1,1-2 0,1-1 0,0-2 798,-1-1 0,-1-2 0,40-8 183,1-12 1,-23 2-1418,-2-9 1,-15-5-205,-3-7 1,-11-1-5,-13 1 1,-13-4-624,-12-7 1,-6 1-145,-6 4 0,-14 13 1112,-17 12 1,-9 5-62,-15 7 0,-12 4 397,-12 8 0,-2 16 115,2 9 0,-2 7-35,8 5 1,2 7 783,10 5 0,12-3-3,13 3 0,14 0 193,9 5 1,19 9-1175,19 4 0,19-2-197,23 2 1,8-9-111,-25-26 1,3-3 0,2 0 0,3-3 90,5-1 0,1-2 0,5 3 0,0-1 48,0-3 0,2-1 0,6 1 1,3-2 228,8-1 0,0-1 0,1 3 0,1 0 0,3-1 0,2-1 0,0-4 0</inkml:trace>
  <inkml:trace contextRef="#ctx0" brushRef="#br0" timeOffset="76">21471 17831 26067,'0'-63'-4317,"0"-3"0,0 5 2605,0 6 1,0 9 1292,0 9 0,-2 9 319,-5 3 1,3 13 186,-8 6 0,4 4 604,-10 2 0,2 0-236,-15 0 0,-1 0-602,-11 0 0,3 2 1059,-9 4 1,1-2 113,-7 8 1,6 1-110,1 5 1,7 8-386,-1 5 1,3 3-504,3 2 0,10 9-985,7 4 1,3 5-77,10 7 0,2-2-122,10 8 1,12-9 402,13 3 1,5-10 219,7-2 0,3-5 285,9-1 0,-7-3 589,1-16 1,0 1 259,5-7 1,1-8 301,0-4 0,-1-6 46,1-6 1,-2-6 59,-5-12 1,3-5-808,-9-7 0,-1-7-182,-11 1 1,3-1-403,-9 7 0,-2-1-516,-9 1-673,3 7-389,-14 3 922,14 16 0,-12 2-5,8 8 1016,-8 0 1,4 8 0,-8 2-1</inkml:trace>
  <inkml:trace contextRef="#ctx0" brushRef="#br0" timeOffset="77">22400 17813 24399,'-10'0'-203,"4"20"-1970,12 17 1,-2 26 1631,8 28 0,-3-38 0,0 3 292,3 7 0,1 2 1,3 2-1,0 1-116,-1 5 1,0 0 0,2 2-1,1-2 138,0-2 0,0-2 1,-3-7-1,-1-2-197,10 31 0,-4-2-641,-2-10 0,-1-14-456,-5-11 1,-4-17 1248,-8-1 1,-2-11 271,-4-1 0,-4-12 0,-9-4 0</inkml:trace>
  <inkml:trace contextRef="#ctx0" brushRef="#br0" timeOffset="78">22017 17904 28766,'21'-65'-3724,"3"-8"0,0 17 2611,13 1 0,-1 21 1525,19 9 0,3 15 529,15 10 1,6 10-614,0 15 1,0 5-675,-6 13 0,2 3 421,4 9 1,-6 2-558,0 3 1,-4-3 948,-15 4 1,3-4-342,-14-3 1,-11-7-474,-14-5 1,-10-11-793,-14-7 1,-8-6 1067,-16-6 0,-3-3 587,-15-9 0,-11 0 127,-14 0 0,-12 0-796,-18 0 1,6-7 382,42 5 1,0-2 0,-42-8-449,0 6 1,0 0 217,6 6 0,-3-6 0,15 0 0,2 2 0,3 2 0</inkml:trace>
  <inkml:trace contextRef="#ctx0" brushRef="#br0" timeOffset="79">23530 17777 25628,'37'-29'-3380,"-3"5"2826,-4 12 0,-3 38-242,-9 29 1,0 24 702,-9-29 0,0 3 1,1 1-1,-1 2-489,0 4 0,0 1 1,-3 1-1,-2 0 358,-1-4 1,0-1-1,-2 0 1,0 0-317,-1 46 1,-2-2-488,-4-16 1,-4-10 294,-8-26 0,-3-1 63,-3-11 1,-2-1 456,-5-17 212,-11 3 0,11-20 0,-13 6 0</inkml:trace>
  <inkml:trace contextRef="#ctx0" brushRef="#br0" timeOffset="80">22838 17850 27839,'20'-71'-3650,"4"4"1,8 18 3617,17 13 0,12 11 726,24 1 1,8 4-697,-39 10 0,1 2 0,0 1 0,0 1 473,0 0 1,-1 0 0,47 2 160,-3-2 1,-13 8-155,-6 10 1,-6 11-596,-7 19 1,3 5 568,-8 7 1,-10 1-1014,-15 0 0,-10 0-198,-13-1 1,-7-7-829,-12-5 1,-15-5 740,-15-7 0,-13-5 643,-18-13 0,-16 2 160,33-10 1,-3-2 0,0 1 0,-1 0 204,-1-3 1,0 0 0,1 0 0,-1 0-15,0 1 0,1-2 0,1-2 0,0-2 29,-2-1 0,1 0 1,-37-4-178,-6-3 0,16 3 0,2-6 0,4-2 0,2-4 0</inkml:trace>
  <inkml:trace contextRef="#ctx0" brushRef="#br0" timeOffset="81">25280 17576 29889,'26'-40'-7846,"-8"3"6325,-7 13 1,-16 16 2423,-7 8 1,-10 14-608,-21 4 0,-11 10-65,-13-3 0,-10 5 90,-2-6 1,-8 7-188,2-7 1,-2 6-244,2-5 1,10 1 760,8-2 1,8-3-94,-1 3 1,13-4-440,11-1-262,7-1 1,27 0-539,8 0 1,25-6 860,11 1 1,25-1 54,12 6 0,-29-9 1,3 0-280,4 0 0,2 0 0,8 1 0,1-1 242,2 0 0,0 0 1,3 0-1,0 0-156,-6 0 1,0 0 0,-1 4 0,-1 1 224,-3 0 0,-2 2 0,-3 3 0,-3 3-76,37 20 0,-30-1 370,-37-11 1,-14 2-1550,-16-7 1,-22-1 770,-21-6 0,-28 0 125,-20 1 0,38-7 1,-3 0-100,-4 0 1,-2 0 0,-5 1 0,-2-1-294,0-3 1,-2 0 0,-3 3 0,0 2-633,1 1 1,0 1 1114,-2 0 0,0 2 0,1 0 0,0 1 0,0 0 0,0 2 0,0 2 0</inkml:trace>
  <inkml:trace contextRef="#ctx0" brushRef="#br0" timeOffset="82">28451 16537 29645,'10'-47'-9733,"7"-1"8803,-5 11 0,4 15 1906,2 22 1,-2 34-1516,-4 27 1,-3 26 258,-9-33 1,0 2-1,-1 5 1,0 1 210,-2 4 0,-1 2 0,1 5 0,-2 2-251,-1-2 1,0 0-1,1 1 1,2-1-438,3-2 0,0-2 1,0-1-1,0-2 346,0-5 1,0-1 0,3 1 0,2-2-104,0-6 1,2-3 0,16 37-835,1-26 0,-6-10 2370,-6-3 1,-8-7-2330,2 2 1307,-20-5 0,2-10 0,-14-1 0</inkml:trace>
  <inkml:trace contextRef="#ctx0" brushRef="#br0" timeOffset="83">27686 17722 26291,'36'-65'-5237,"9"12"4927,3 17 0,13 16 956,6 14 0,16 16-969,14 2 1,-46-2 0,1 0 433,8-3 1,2-2-1,-2 0 1,1-2 1,3 1 0,0-2 0,-3-3 0,0-4 345,0 0 0,-1-2 1,-7-1-1,-1-2 648,1-1 0,-2-2 1,38-16-1924,-4-7 1,-8-3 313,2-3 1,-14-5-569,-11-7 1,-9-9 44,-15-4 1,-6-14-397,-11-10 0,-7-2 756,-8 41 0,-2 0 1,-7-49-38,3 49 1,-2 1 0,-8-39-266,0 18 0,0 31 498,-1 23 0,-7 16 686,-4 14 1,1 16-372,-1 21 1,8 12 737,-3 6 1,7 14-367,6 10 0,-2 10 193,11-44 1,0 1 0,-3-1-1,0 0-83,2 4 1,1-1 0,0-2-1,0 0-3,3 3 1,0-1 0,0-1 0,0 0-290,0 5 0,0 0 0,1-10 1,0-1-624,2 3 1,0-3 0,8 28 413,7-14 1,6-18 427,0-13 1,7-15 374,-7-15 0,2-12 352,-1-7 1,5-17-208,13-6 0,-5-13-494,5 0 0,-11-3-457,-2-3 1,-7 2 542,1 5 0,-4 5-535,-2 13 0,-5 3-431,-1 9-313,-8 8 452,4 2 1,-8 18-277,0 8 0,0 9 283,0 9 0,6 1 87,0-1 0,16 9 261,3 3 0,15 5-54,9 2 0,14-3-58,9-3 0,11 2-43,-35-29 1,2-2 0,2 1 0,1-1 333,1-4 0,1-2 0,1-3 0,0-4 888,41-1 0,-8-4-305,-10-2 1,-6-10 504,-6-8 0,-13-2-473,-11-11 1,-11 7-321,-1-6 0,-11-7-472,-2-5 1,-8-7-190,-10 6 0,-10-7-52,-8 1 0,-10-1-74,-15 1 0,-5-2 233,-13 9 1,-4 7 164,-8 11 1,0 12 472,0 6 0,2 6 161,5 6 0,3 10 148,8 8 0,2 11 330,5 1 0,5 1-497,13 5 1,6 3-574,11-3 0,-1-1-253,8-11 1,10 3-474,14-9 1,11-2 493,13-10 0,7 3-357,12-9 0,4 0 344,7-6 1,7-2 56,0-4 1,6-4 373,-6-9 0,-2-5 176,-10 0 1,-4-1 363,-8 7 0,-11 8-37,-7 4 1,-9 6-123,-10 6 1,-2 12-990,-3 13 1,-3 9-136,-4 3 1,-4 7-398,4-1 0,2-2-188,-2 1 1,2-7 393,-2 1 1,-2-9-278,8-3 1,1-10-390,5-1 1,10-3 91,9-10 1688,-1 0 1,25-14 0,-4-2 0</inkml:trace>
  <inkml:trace contextRef="#ctx0" brushRef="#br0" timeOffset="84">32024 17138 27675,'-2'-28'-4148,"-5"4"0,5 18 4885,-4 18 0,-2 34-1096,2 40 1,0-35 0,0 3 250,3 6 0,0 1 0,0 6 1,0 0-539,2 3 1,2 0 0,-1 2 0,2 0 254,0 1 1,2 0 0,3-4 0,2-1 85,2 0 0,2-2 0,2-9 0,1-3-837,8 44 1,7-15 721,-7-16 0,0-13-268,-6-11 1,-8-13 687,-3-5 0,-5-1 0,-2-6 0,0-4 0</inkml:trace>
  <inkml:trace contextRef="#ctx0" brushRef="#br0" timeOffset="85">31568 18068 31862,'16'-67'-4135,"8"1"0,13 9 5210,11 20 0,27 19-693,29 18 0,-42 7 1,3 2-29,10 5 0,2 3 0,7 2 0,2 2-970,8 1 0,1-1 0,-6-2 0,0-2 533,-6-1 1,-2-1 0,-4-1-1,-2 2-637,-7 1 1,-3 3 0,-10-2-1,-4 2 720,22 23 0,-9 3 0,-17 9 0</inkml:trace>
  <inkml:trace contextRef="#ctx0" brushRef="#br0" timeOffset="86">9769 20220 25334,'-28'-100'-7502,"2"26"5427,7 7 1865,9 32 0,2 29 1363,8 24 0,0 19-1468,0 18 1,0 9 202,0 15 1,0 4 173,0 9 1,2-3-581,4-4 1,4-4 685,9-8 1,7 4-89,4-4 1,7-11-25,5-13 0,3-14-298,3 1 1,3-20 684,-8-4 1,5-18 563,-5-12 1,-1-12-290,-5-19 1,-1-2-464,1-15 0,-9-1-136,-4-6 1,-12 2-309,-6 4 0,3-2-119,-3 8 1,-2 17-679,-10 13-273,-4 9 0,-3 14 633,1 8 0,8 18 174,-2 19 0,6 9-319,6 15 1,-2 2 1236,8 4 0,3 4-397,9-5 1,-2 11 245,8 2 0,11-2 46,14-10 1,9-4 48,15-8 1,4-17-270,9-7 1,3-17 495,-4-8 1,-4-20 560,-14-11 1,-2-21-155,-4-9 1,-7-14-69,-11-4 0,-6-2-248,-13-10 1,-6 0-536,-12-6 1,-6 0-425,-12 0 0,-14 6-841,-16 0 0,-17 10 562,-14 2 0,29 37 1,-3 3-193,-44-22 1,38 30 0,-1 4 69,-49-4 1,44 16 0,0 2 468,-50 7 0,51 7 1,1 4 145,-46 20 0,51-5 0,5 6 17,6 6 0,3 3 0,-2 0 0,1 1 0,5 3 0,1 2 0,2 0 0,0 1 0</inkml:trace>
  <inkml:trace contextRef="#ctx0" brushRef="#br0" timeOffset="87">11975 20530 24803,'16'-35'-1793,"-4"5"1,2 4 1874,-8 7-462,0 1 215,-6 8 0,0 12-902,0 16 0,-8 17 732,-4 13 1,-2 5 65,2 2 1,-2-1-399,8 1 0,-1 0 419,7-1 0,0 1-93,0 0 1,2-9 40,5-3 1,-3-7-77,8-5 0,8-5 940,10-8 1,7-8 119,5-3 1,13-14 293,12-5 0,6-6-264,6-6 1,-4 1 214,4-7 1,-13 0-133,-5-7 0,-14 1 97,-11-1 1,-15-5 1611,-15-1 1,-21-7-3092,-9 1 0,-27 2-76,-15-1 1,-17-1-28,32 22 0,-2-1 0,-1 1 0,-3 0 252,-6-1 0,-2 1 0,2 3 0,-1 1-197,0 1 1,0 2 0,5 4 0,1 4 205,3 1 0,0 3 0,3 2 0,1 2-164,-34 4 591,16 16 0,17-1 0,15 15 0,9 0 0</inkml:trace>
  <inkml:trace contextRef="#ctx0" brushRef="#br0" timeOffset="88">12777 20530 25469,'8'18'-4964,"2"16"3278,8 9 0,8 18 926,5 12 0,3 8 342,3 10 1,-3-4 1086,-4-8 0,1-16 172,-13-21-440,4-11 0,-18-15-656,9-16 0,-9-10 1021,2-15 1,-4-3-235,-2-8 1,0-7-204,0 0 0,0-13-943,0 1 0,-2-6 204,-4 1 0,4-5-196,-5-8 1,7 6 248,7 0 0,3 8-215,8-1 0,8 5 17,5 6 0,5 13 596,7 11 0,-1 7 500,13 6-171,-5 4 0,21 16 1,-6 2-1</inkml:trace>
  <inkml:trace contextRef="#ctx0" brushRef="#br0" timeOffset="89">14326 19253 24673,'-12'0'289,"0"0"0,7 21-1807,-1 15 0,4 35 944,2 32 0,4-38 1,0 4-452,2 9 0,1 2 0,0 1 1,2 0 860,-1 5 1,2-2 0,2-7 0,0-2-16,0-1 0,1-2 0,2-10 0,0-2 10,-3 2 0,0-3 0,19 32-1165,-7-6 0,6-10 508,-5-14 0,7-2 1197,-2-10 0,1-13-306,5-12-65,-3-12 0,15-3 0,1-9 0,8 0 0</inkml:trace>
  <inkml:trace contextRef="#ctx0" brushRef="#br0" timeOffset="90">14982 20238 25431,'-26'-8'-2672,"5"0"1853,-3-4 0,-2 3 1754,1 9 0,-7 17-356,2 7 0,-7 8-740,-5 5 0,-5 5 254,-8 1 0,1 6-48,-1-7 0,0-5 281,1-7 0,9-10 698,9-2-421,7 1-513,19-9 0,18 2-776,17 0 1,31-2 497,17 2 1,24 5 138,-40-11 1,2 0 0,4 2 0,1 0-330,8 1 1,2 0-1,6 3 1,0 1 47,2-2 0,0 2 0,3 3 1,0 0-1685,0-1 1,1 1 2013,1 0 0,0 2 0,1 3 0,0 1 0,0 0 0,0 2 0,1 2 0</inkml:trace>
  <inkml:trace contextRef="#ctx0" brushRef="#br0" timeOffset="91">18500 20457 31401,'-27'-27'-5641,"7"3"1980,-4 0 2743,4 8 0,9 34 668,5 12 0,4 19-361,2 12 1,8 1 421,5-1 1,3-4 17,2 4 0,0-3-912,0 3 0,1-2 322,-1 8 1,0-15-1337,0 3 1775,1-12 0,-1 9 0,0-5 0</inkml:trace>
  <inkml:trace contextRef="#ctx0" brushRef="#br0" timeOffset="92">17862 20985 20040,'-21'-28'-1897,"-3"-8"0,12-1 1890,0-5 0,10 5 200,8 7 0,22 10 492,21 7 0,14 9-436,16-2 1,16 6-877,-39 3 1,3 0 0,5 2 0,2 0 637,9 4 1,2 1-318,-4-2 0,2 2 1,5 6-1,2 2 1,-4 2-1,0-1 1</inkml:trace>
  <inkml:trace contextRef="#ctx0" brushRef="#br0" timeOffset="93">21580 19964 28985,'-8'19'-6679,"6"7"4960,-4 4 1,4 17 656,2 14 1,0 20 1287,0 22 0,1-45 1,2 2-520,2 3 1,2 1 0,2 3 0,2 0 298,6 3 1,3 0 0,-2-1 0,0 0-33,0-7 1,0-3 0,-1-6 0,1-5-2259,12 19 1363,-3-12 966,-17-27 0,-2-20 1029,-8-20 1,6-12-950,0-13 0,10-1-246,2-5 0,1-3 452,5-9 1,-4-2-512,-2-3 0,-5 3-143,-1-4 0,0 4-363,6 3 1,2 7 772,5 5 0,-3 7-615,8 11 0,-7 8 1925,1 16 1,-2 16-943,2 8 1,-1 25 255,7 12 1,-6 15-304,7 10 1,1-1-385,11 6 0,3-12 240,9 6 0,8-8-268,4-4 1,5-6-594,-33-33 1,1-1 0,44 17-733,7-1 1329,0-9 0,-42-24 0,1-1 0,49 11 0,0-6 0,-1-10 0,-1-6 0</inkml:trace>
  <inkml:trace contextRef="#ctx0" brushRef="#br0" timeOffset="94">23567 21022 25587,'-65'-55'-4586,"-6"9"3954,4 3 0,2 21 1366,-2 10 1,7 18-40,-7 12 0,6 8-771,-6 11 0,9 5 75,-3 1 0,6-1 21,6-5 1,11-1-360,8 1 1,9-3 323,3-3 0,8 1-435,10-8 1,4 1-82,8-7 1,10 0 9,21 0 0,6-5 334,11-1 0,11-8 6,8 2 1,8-4-84,-2-2 1,-2-10 222,2-9 0,-2 1 153,3-6 1,-7-2 334,-13 1 1,-5-5 79,-12 6 1,-3-7-434,-15 7 138,-9 0-399,-22 13 1,-6 13 12,0 17 0,-6 7-281,6 11 1,-1 5 261,7 1 0,3 7-867,3-1 1,4 1 435,8-1 1,2 2-13,4-9 0,5 1 257,7-7 0,-5-9-203,-1-9 1,-2-2 407,3-10 1,3-8 398,-3-10 1,-5-12 0,0-5 0</inkml:trace>
  <inkml:trace contextRef="#ctx0" brushRef="#br0" timeOffset="95">24277 20931 24198,'-18'0'-435,"8"10"-928,4 8 1,6 17 142,6 13 1,4 15 1228,8 10 1,11 2 261,7 10 1,3-6-410,9 6 1,-5-16 399,5-2 0,-5-10-446,6-9 1,-9-9 180,3-9 0,-11-16 667,-2-2 0,-7-18 408,1-12 1,-4-8-2400,-2-11 1,-1-7-163,-5-5 1,-2-12 721,-4-6 1,-4-6-419,4-6 0,-10 11 347,-2-5 1,-8 14 432,2 4 1,-3 9-184,3 9 1,-2 15 43,8 4 1,-2 12 1106,2 0 0,4 12-7,-4 6 0,4 4 245,2 2 1,0 2-401,0 5 1,8-3 373,4 8 1,12-5 56,7 5 1,11-2-354,7 3 0,7-3-50,11-3 1,0-7-205,12 0 1,-4-2 276,-2-10 1,2 0 83,4-6 1,-6 0 126,0 0 0,-11-2-53,-13-4 1,-2-6-408,-5-12 1,-5 4-241,-1-5 1,-8 5-295,-9 2 1,-9-7-393,-4 1 0,-6-2-338,-6 1 1,-6 3 160,-13-8 1,-11-1-188,-13-5 0,-9-1 292,-3 1 0,0 8 419,6 3 0,-5 13 293,-1 6 0,8 14 549,11 10 0,5 19 1342,7 18 1,-1 13-718,13 11 0,6 9-806,18-3 1,8 4-158,17 2 0,17-2-86,-13-45 1,3-3 0,3 0 0,3-3-140,6-3 1,4-3 0,1 1 0,3-3-169,8-1 0,2-3 1,2-3-1,1-2-227,2-2 0,0-1 1,1-3-1,0-2 506,-6-3 0,-2-2 1,-4-1-1,-1-2-703,-5 1 1,-2 1 638,39 5 0,-6 8 0,-12 4 0,-10 7 0,-11 3 0</inkml:trace>
  <inkml:trace contextRef="#ctx0" brushRef="#br0" timeOffset="96">11628 23483 24479,'-8'-26'-7204,"-4"-2"6182,-12-9 1,4 11 1361,-5 8 0,-1-1 260,2 7 1,-3 2-213,3-2 1,4 0-257,-5-6 1,-3-7-225,-2 1 0,-7-6-516,-5 5 1,1 1 1130,-7 6 0,-1 8 35,-6 3 1,-1 24 223,-5 13 0,2 23-457,-8 20 1,34-30 0,2 3-373,-3 5 1,1 1 0,1-1 0,1 1 193,3 3 0,1 0 1,4-7-1,2 1-16,1 3 0,3-1 0,-9 43-97,14-9 0,8-8-421,16-17 1,10-9-561,21-21 0,11-5 78,13-13 0,16-6 716,2-12 1,14-12-249,-7-13 1,-42 14-1,1-2 421,-2-2 0,-1-1 0,4 0 1,-1-2 12,-1-2 0,-2-3 0,-6-1 1,-1-3-34,31-34 0,-7-8 0,-4-6 0,-12-4 0,-9 0 0</inkml:trace>
  <inkml:trace contextRef="#ctx0" brushRef="#br0" timeOffset="97">11264 22517 21094,'-24'-24'-3610,"-1"-1"3530,9 9 0,8 34 80,8 25 1,0 26 52,0 22 1,8 10-254,-3-44 0,2 2 1,4 4-1,2 1 224,2 6 1,1 0 0,5 2 0,2 0-577,3 1 0,3 0 0,5-1 0,5 0 46,5-1 0,3-3 1,4 0-1,3-4 59,3-4 0,2-4 0,1-5 0,1-3 362,-3-7 1,0-3 0,2-2 0,-1-1-201,-4-4 1,0-1 0,-3-4 0,-1-4-425,34 2 709,-12-7 0,-6-15 0,-13-8 0,-3-9 0</inkml:trace>
  <inkml:trace contextRef="#ctx0" brushRef="#br0" timeOffset="98">12175 24030 15200,'-36'-18'-1228,"7"-6"774,5-1 1,4 7 2074,2 6-932,7 8 0,11-2-326,13 12 0,13-4-170,10 4 0,11-4-37,14-2 1,12-10-30,12-8 1,8-2-355,-42 5 1,1-1 0,-1-2-1,1 0 97,6-3 1,0-1 0,1-2 0,-1-1 196,0 4 0,0 0 0,-3-1 0,-1-1-267,-1 2 1,-3 0-1,29-18-14,-6-3 1,-28 5-399,-15 7 1,-18 2-41,-12 3 0,-18 5 86,-18-4 0,-17 12 309,-14 5 1,-6 7 384,-6 7 1,4 11 763,-4 12 1,4 13-655,3 5 0,7 11 73,4 2 1,8 8-2,11-2 1,3 10-37,21 2 0,4 0-223,14-6 0,24-3-756,13-3 1,27-12 401,15-12 0,-28-27 0,4-2-30,5-1 1,1-2 0,3-4-1,2-2-1409,6 0 0,2-4 1742,0-7 0,2-2 0,6 5 0,2-2 0,0-6 0,2-2 0,1 1 0</inkml:trace>
  <inkml:trace contextRef="#ctx0" brushRef="#br0" timeOffset="99">14216 23666 24659,'-72'-8'-651,"1"3"476,4-7 0,4 12 487,8 6 1,15 13-62,3 17 1,11 3-423,-4 3 1,9 9-398,3 3 1,10 5-532,14-10 0,6 4 64,13 1 0,11 5-239,13-4 1,14 1-1646,9-13 2801,18-1 0,-41-26 0,3-3 0,2 0 0,1 0 0</inkml:trace>
  <inkml:trace contextRef="#ctx0" brushRef="#br0" timeOffset="100">14636 24176 16183,'-17'-24'-2572,"5"0"1920,-4-1 424,14 7 0,2 8 739,12 4 1,13 4-217,5 2 0,10 0-140,3 0 0,14-8-25,-3-5 0,15-5 6,4-6 1,2-4-84,10-9 0,-8-1 143,2-5 0,-4 3 34,-2-9 0,-25 8-477,-11-1 0,-21 9-248,-10 3 0,-16 6-263,-14-7 1,-15 15 386,-21-2 1,-7 12 303,-12 0 1,-4 8-238,-8 10 0,8 2 562,4 17 1,4 1 350,2 11 0,-2 13-387,35-20 1,1 1 0,-26 36 634,4 6 1,15 2-188,15-2 1,15 0-405,16-6 1,18-8-397,19-4 0,19-13-161,23-5 1,15-13 189,-38-16 0,3-3 0,-2-4 0,1-2-233,6-1 1,0-2-1,1-1 1,2-2 334,5-2 0,2 0 1,0-2-1,1-2 99,5-5 1,-2-1 0,-7 0 0,-2-2-5,1-3 1,0-1 0,-5 1 0,-3 0-57,-6 0 0,-2-1 0,-4 1 0,-1-2-1485,36-23 1445,-24 5 0,0-1 0,-29 9 0,-8-2 0,-8-3 0</inkml:trace>
  <inkml:trace contextRef="#ctx0" brushRef="#br0" timeOffset="101">16185 23702 16197,'-37'-8'-630,"1"0"474,0-4 1,9 6 393,9 12 1,2 14-189,10 16 1,2 17 209,10 14 1,12 6-180,12 6 1,15 2-69,10 4 1,-28-41-1,2-1-97,4-3 1,1-1-1,1 4 1,1-1 41,0-1 1,1-3 0,38 31-168,-14-14 0,3-13 304,-9-17 1,8-5-148,-15-20 0,9-8 215,-8-23 1,-3-7-326,3-17 1,-9-6-17,3 1 0,-15-11-324,-9-2 0,-9 0-358,-10-6 1,-4-8 203,-9 2 1,-9 6-190,-20 12 0,1 18 183,-7 7 0,7 19 1060,-1 17 0,9 14 0,3 11 1,14 15 222,-3 15 1,7 12-188,0 5 0,6 5 309,12 2 1,4 0-381,8 0 0,15-2 42,3-4 1,15-4-1141,4-9 0,9-9 493,15-9 1,10-3-382,9-15 1,1-6 640,-2-18-18,4-12 0,-49 2 0,0-3 0,-1-2 0,1 0 0,0 0 0,1 1 0,1 1 0,0 0 0</inkml:trace>
  <inkml:trace contextRef="#ctx0" brushRef="#br0" timeOffset="102">17916 22955 24859,'2'-11'-1192,"5"5"1,-1 33 286,12 21 1,4 33 856,-5-25 1,3 4-1,1 4 1,2 4-649,1 10 1,1 2 0,3-3 0,2 2 728,0 2 1,1 2 0,3-2 0,1 0 68,-2-5 0,1 0 1,-1-4-1,1-1 40,3-3 0,-1-2 0,-9-9 0,0-2-1127,3-5 0,1-3 0,22 22 72,1-21 1,-3-17-148,4-13 0,-5-10 1060,11-14 0,-8-6 0,1-13 0,5-3 0</inkml:trace>
  <inkml:trace contextRef="#ctx0" brushRef="#br0" timeOffset="103">17242 24705 11261,'-47'-65'234,"5"-8"0,20-10 1246,10-2 0,36 10-1338,24 26 1,37 7 201,-29 25 1,4 3 0,11 0 0,4 2-923,3 2 0,2 2 0,7 1 0,2 2 562,2-2 1,0 2 0,0 3 0,0 2-704,4-1 1,-1 2 0,-3 2 0,0 4 718,-3 4 0,0 2 0,1-2 0,-2 0 0,-4 4 0,-2 1 0,-1-1 0</inkml:trace>
  <inkml:trace contextRef="#ctx0" brushRef="#br0" timeOffset="104">22801 24176 11932,'-6'-30'-1276,"0"-1"1032,0 9 1,8 46 1261,4 25 0,10 30-559,8 12 0,-8-37 1,-1 2-589,-3-2 0,0 1 1,4 10-1,1 2 8,-2 2 0,0 1 0,2 1 0,0 0-562,2 2 0,-1 0 1,-3-3-1,0-2 322,1-3 1,-1-3 0,-4-5 0,0-2-228,1-2 1,0-3-1,0 27-1223,-6-16 1811,-4-21 0,-2-15 0,0-13 0,0-4 0</inkml:trace>
  <inkml:trace contextRef="#ctx0" brushRef="#br0" timeOffset="105">22090 24395 9484,'-54'-73'-276,"15"10"218,9 9 1,9 7 104,9 10 0,4 7 101,8 0 1,18 5-58,13-5 1,21 0 206,21-7 0,12 1-375,-34 17 0,2 1 1,-2 1-1,1 0 239,6 1 0,-1 1 0,-4 2 0,0 2 48,-2 3 0,1 4 1,51 6-99,-48 5 0,0 4 0,44 18 67,-8 13 1,-46-16-1,-1 3-159,-4 3 1,-1 3 0,0 0 0,-1 1-332,29 36 1,-12-7-125,-13-4 1,-14-6 102,-9-7 1,-11-1-221,-14-4 1,-15-11 267,-15 4 1,-19-3 91,-18 3 0,-16 1-2,38-19 0,-1 0 0,-1 0 0,-1 1 184,-1-1 0,0 0 0,1 0 0,1 1-18,1-1 0,1 0 1,-1 0-1,2 1 461,-35 17 1,12-10-339,31-7 0,16-1 160,20-6 0,8 2-27,10-2 1,18-4 156,25-8 0,18 6-196,18 1 0,-38-4 0,1 0-503,6-3 1,2 0 0,4-3-1,1 0 330,3 0 0,0-1 0,3-5 0,0-2-229,3 3 1,0-2-1,-1-4 1,0-2 86,-2 1 1,-1-1 0,-5-3 0,-4-2-24,-13 1 1,-3-3 0,38-30 308,-24-1 1,-12-7-329,-25-6 0,-8-4-133,-16 4 1,-16-2 60,-8 3 1,-9 7 404,-3 16 0,-1 11-78,1 20 1,-1 4 313,1 8 0,0 8-119,-1 4 0,9 12 501,3 7 0,5 3-627,2 3 1,2-1 135,4 0 1,3 7-89,9 0 0,3-3-34,3-10 0,6 5-183,12-5 0,4-3 105,9-3 0,7-12-248,5-6 0,10-4 12,1-2 1,7-2-150,-6-4 1,-2-12 172,-11-13 1,3-3 26,-8-2 1,-9-11-112,-10-8 1,-10 1 20,-1-7 1,-9-4-316,2-2 1,-6 6 50,-6 7 0,2 15-80,-9 15 544,9 12 1,-4 20 398,8 16 0,0 17 177,0 7 0,0 7-312,0 6 1,0 2 25,0 3 1,8-1 13,5-4 1,9-6-151,2-1 0,0-7 146,-5-11 0,5-13-90,0-5 1,1-12 87,-7 0 0,-6-14 7,0-10 1,-2-9-206,2-9 1,-4-9-178,-8-3 0,0-7-21,0-6 1,0 3 168,0-9 1,-6 6-264,0-6 1,0 6 39,6-6 0,8 9-103,5-3 0,19 12-38,10 7 0,11 5-46,8 7 0,14 12-381,16 12 0,-4 8-125,10 10 1,-6 2 827,-39 0 0,0 2 0,45 13 0,-46-11 0,1 2 0,1 2 0,-1 1 0,2 0 0,0 0 0</inkml:trace>
  <inkml:trace contextRef="#ctx0" brushRef="#br0" timeOffset="106">26629 23812 9546,'6'-59'-928,"0"4"1,0-4 1070,-6 11 1,0-5 19,0-2 0,-2-1 85,-4-5 0,-6-4-228,-13-8 1,-11-2-445,-13-4 0,-12 6 350,-5 0 1,-5 10 93,-2 15 0,2 19 379,4 17 0,6 14-45,13 17 0,11 15 82,13 33 0,6 16-209,11-33 0,2 3 0,0 10 0,4 2-260,2 1 0,4 2 1,2 4-1,2 1 197,2-2 0,2-2 0,4 0 0,1 0 18,0 1 0,0 0 0,1 2 1,0 0-30,5 1 1,1-1-1,-2-4 1,1-2-20,-1-7 1,2-2-1,1-8 1,-1-1-1920,17 43 0,5-16 207,-11-8-132,-3-29 1710,-23-21 0,-2-34 0,-8-3 0</inkml:trace>
  <inkml:trace contextRef="#ctx0" brushRef="#br0" timeOffset="107">25152 24231 11515,'8'-53'-1390,"4"7"1057,13-9 0,11 12 1412,13 19 1,20 8-509,10 16 1,-28 3-1,3 2-1173,6 0 1,1 2 0,2 2-1,0 0 443,4 3 1,0 1 0,-3-3-1,-1 0-349,-2 2 0,0 0 0,1-1 0,-1 0 19,-2 2 1,-2-1 538,-3-3 1,-1 2 0,38 23 0,-10-5 0</inkml:trace>
  <inkml:trace contextRef="#ctx0" brushRef="#br0" timeOffset="108">26811 24924 9380,'-8'-29'559,"-4"-7"0,3-1 575,3-5 1,6 3-469,6 3 1,7-1 498,11 1 1,-4 8-462,4 3 0,-9 13-1463,-3 6 0,-8 6-283,2 6 1,-22 14 1028,-15 17 0,-27 16 1,-17 11-1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357"/>
    </inkml:context>
    <inkml:brush xml:id="br0">
      <inkml:brushProperty name="height" value="0.053" units="cm"/>
      <inkml:brushProperty name="color" value="#FF0000"/>
    </inkml:brush>
  </inkml:definitions>
  <inkml:trace contextRef="#ctx0" brushRef="#br0">29654 6947 13522,'16'-71'-1718,"-4"4"0,3 6 1314,-9 12 1,8 7 635,-2 11 1,6 11-34,7 8 1,-1 8 134,12-2 1,-1 4-87,13 2 1,3 0-124,10 0 1,12 8-165,12 4 1,4 12-126,2 7 0,-42-10 0,1 2 236,2 4 0,-1 1 0,5 3 0,0 3-24,-1 4 1,-1 3-1,-4-1 1,-3 3-95,-5 1 0,-5 3 0,-3 2 0,-5 1-192,-2 1 0,-5 2 0,-5 4 1,-6 1 56,-4 3 1,-8 0 0,-11-1 0,-8-1 25,-5 3 0,-5-2 0,-7-2 0,-5-1-188,-7 5 1,-5-2 0,-7 0 0,-4-1 396,-6 2 1,-4 0 0,-4 2 0,-1 0-356,-2-3 0,-1 1 0,27-19 0,-1 0 1,0 0 399,-1 0 1,-1 0 0,0 1 0,1 1 0,-1 0-1,2 0-19,-23 20 0,2 0 0,7-3 0,4-1-149,13-8 1,5-1 0,5 2 0,5 0 142,7-5 1,3 1 0,5 0-1,2-1 143,-15 43 1,17-1-392,14-5 1,14 4 22,10-4 1,17 4 68,13 2 0,-18-48 0,1-1 109,2 1 1,1-1 0,5 2 0,1-1-72,2 6 1,1 0 0,4 0-1,1 1 12,1 2 1,-1-1 0,0-1 0,-1 0 21,-4-5 0,0 1 0,1-1 0,1 1 22,-2-1 1,-1 1-1,-3-2 1,-1-1 20,-4-3 0,-2-1 1,23 40 760,-18-12 0,-11-2-749,-8 2 0,-8 0-61,-10 5 0,-16 3-1,-8 4 1,-11 5 129,-7 7 1,19-42 0,-1 1-111,-3 1 0,0 1 1,-2 2-1,1 0 10,-3 0 1,1 1 0,2 1 0,-1-1-90,-1 3 1,0 0 0,2-3 0,1-1 76,2 1 0,1 0 1,2-1-1,2-1-45,-11 44 0,7 3 10,12-3 0,22-18-50,21 0 1,23-16 60,25-3 1,-34-33 0,3-3 2,9 2 0,2-3 0,-4-5 0,1-2-20,2 3 1,0-1 0,-7-5 0,-1 0-37,41 17 1,-18-7-30,-18 1 1,-19-10-91,-18-2 0,-10-8 528,-14 2 1,-6-4-445,-12-2 1,-5 8 149,-7 5 1,-9 11-186,-3 6 0,-11 13-22,-2 6 1,9 13-55,9 11 0,15 20-93,17-37 1,4 4 314,4 10 0,4 4 0,-1 8 0,2 2 0,1 6 0,0 2 0,-2-1 0</inkml:trace>
  <inkml:trace contextRef="#ctx0" brushRef="#br0" timeOffset="1">7199 9299 31391,'0'-19'-9414,"2"1"6015,4 0 1,5 6 3543,7 0 0,6 7 661,0-1 1,9-2-224,-3 2 0,5-6-16,1 6 0,1-2-172,-1 2 1,0 4-241,1-4 1861,-1-4-1163,-7 8 1,5-7-702,-3 9 1,3 0-348,2 0 0,1 0-27,-1 0 0,1 2-101,-1 5 0,9 3-200,3 8 0,1 0 127,6 0 1,-3 1-72,15-1 0,6 0 97,6 0 1,0 1 65,-6-1 0,2-6 207,4 0 1,4-2 36,8 2 1,2-4 159,4-8 1,-1-2 84,-45 0 0,1-2 1,-1 0-1,1-2 98,3-3 1,-1 0 0,-1 1 0,0 0-81,1 2 1,1 0 0,-2-2 0,-1 1-59,6 4 0,0 0 0,0 0 1,-1 0-37,-2 3 0,0 0 0,1 0 1,-1 0-37,42 0 0,-43 4 1,0 2-95,0 3 1,1 1-1,-1-1 1,1 2-86,3 4 0,0 0 0,-5-3 1,-1 1-122,0 1 0,-1 2 1,46 12 12,-45-12 0,0-1 0,-1-1 1,1-2 56,2-2 1,1-2 0,0 1 0,0-1 128,-1-2 0,1 0 0,5 1 0,2 0 67,4-4 0,1 0 0,0 0 0,0 0-16,8-2 1,2-2 0,-2-2-1,2-2 110,4-1 1,2 0 0,0-3 0,2 0 56,4-3 1,-2-1 0,-10 3 0,-2-2 42,2-3 1,-2 0 0,-10 3 0,-3 1 186,-3-1 1,-2 0-1,40-8 20,-6 1 1,-12 3 27,0 4 0,-10 4-295,-2 8 0,2 0-121,10 0 0,-11 2-170,5 4 0,-2 6-251,8 13 1,-2-3-210,8 8 0,-10-10-1,-2-1 0,-10-1-505,-15-6 225,-3-4 307,-17 0 665,-1-8 0,-17-10-448,-4-8 1,-4-2-266,-2-11 1,0 1-656,0-7 315,0 9 322,0-6 1,0 5 16,0-7 1,-6 14-323,0 3 0,0 11-773,6-4 863,0 8 1128,0 4 0,-8 10 0,-3 8 0</inkml:trace>
  <inkml:trace contextRef="#ctx0" brushRef="#br0" timeOffset="2">18463 9116 31148,'-18'-2'-5774,"0"-4"2058,0 4 3386,-1-6-443,9 8 1405,2 0 66,8 0-38,0 0-545,8 0 0,2 0 59,9 0 1,5 0 107,0 0 0,2 2-329,-1 4 0,3 2 157,9 4 0,-1 5-486,0-5 1,9 4-11,4 2 0,11 2 113,7 5 0,28-5 195,-41-8 1,2 0 0,8-1 0,3-1 42,5-1 0,2 0 1,11-3-1,2-2 33,9-1 1,3 0 0,-31-2 0,2 0-1,0-1 75,4 1 1,1-1 0,1-1 0,5-3 0,1-2 0,0 0 80,5-2 1,0 0 0,0-1 0,2 1 0,-1-2 0,1 0 32,2-2 1,1-1-1,-2 2 1,-5 2 0,-1 1-1,0-2 153,1-2 0,1 0 0,-2 0-27,-2 3 1,-1 1 0,-1 1-203,0-2 0,-1-1 0,-1 2 0,0 2 0,-2 0 0,1 0-40,1 0 0,-1-1 1,-1 2-1,26-1 0,-1 2-46,-1 0 0,0 2 1,-3-3-1,1 1-37,4 1 0,2 0 1,-32 1-1,0 0 1,1 0-6,5 2 0,2 0 1,-1 0-1,-4 1 1,1-1-1,0 1-17,4 1 0,2 0 0,-1 0 0,-3 1 0,-1 0 0,0 1-17,1 2 0,-1 0 1,-1 1-1,-2-1 0,-1 1 1,-1 0-17,-2 1 1,-1 0-1,-1 0 1,23 2-1,-2 1-1,-3 1 0,-2 0 0,-7-2 0,0 0 19,-1-1 1,0 0 0,-6 0 0,-1 1 24,-1-1 1,-2 0 0,-10-3 0,-3 0-19,39 6 1,-22-8 44,-27 2 1,-9-2-68,-15 2 1,-7-4 39,0 4-115,0-3 1,0-10-270,0 1-265,-8-8 1,5 4-420,-9-8 1,-2 6-1381,-5 0-144,5-1 1663,-6 3 1,8 0-706,0 4 0,2 4 1744,4-4 0,13 12 0,9 4 1</inkml:trace>
  <inkml:trace contextRef="#ctx0" brushRef="#br0" timeOffset="3">7473 10702 30482,'-10'0'-39,"0"0"-5258,3 0 3234,5 0 1548,-6 0 12,8 0 631,0 0 0,8 0 30,5 0 1,5 0-119,6 0 0,13 0 3,11 0 0,5 0-6,1 0 1,11-6 91,8 0 0,6-6-31,6 6 1,4 0-82,-4 6 1,11-6 17,1 0 0,-45 2 0,1 2-47,50 2 1,-1 0 16,1 0 0,-51-1 1,1 0 12,5-2 1,0 0 0,0 1 0,1 0 87,2-4 0,0-1-92,-2 2 0,-1-2 22,43-11 0,-47 8 0,0 0 96,-3-2 1,1-1 0,0 3 0,-1 0 55,46-14 1,-9 10-3,-22 2 0,5 7-32,-4-1-164,4 4-24,2 2 0,2 0-87,4 0 1,4 2-39,8 4 0,-40-1 1,1 1-52,0 2 0,-1 2 0,1-2 1,0 0-157,39 4 0,8 2 223,-48-10 1,1-2 0,4 5 0,0-1 82,-1-3 1,-1 0 0,1 0-1,-1-2 19,38-7 1,1-4 286,-14-9 0,-8 1 110,-11 0 0,-5 2-30,-6 3 0,5-3 133,1 4 0,8 4-210,10 2 1,0-2-54,0 2 1,1-6 230,5 6-250,4-1-272,9 7 0,-1 0-121,0 0 0,6 0-3,0 0 0,0 0-27,-5 0 1,-9 0 196,-4 0 1,-13 2-83,-5 5 1,-14 1-216,-11 4 1,-7 4-235,-11-4 1,0-4 225,0-2 1,3 2-325,3-1 250,4-1 359,9-6 1,-1 0 88,1 0 1,1 6-95,5 0 0,-3 0 253,9-6 1,-5 6 252,11 0 0,-11 6-228,11-6 1,-12 2 30,-1-2 0,-9-4-97,-3 5 1,-14-5 27,2-2 73,-12 0 162,3 0-275,-9 0 0,2 0-24,4 0 0,6-7 132,12 1 0,2 0-60,5 6 1,3-6 123,-3 0 1,-5-2-155,-2 2 1,-4 4 33,-1-4-184,-1 4 174,-8 2-203,-2 0-14,0 0-346,-6 0-104,6 0 1009,-8 0-552,-8 0 1,4 0 108,-8 0 0,6-2-575,-6-4 1,0 4 277,-7-4 0,-1-2-62,-4 1 0,-2-1 63,-5 2 0,-3 4-14,3-4 0,-11 4 235,-7 2 1,-3-6-189,-3 0 1,-2 0 122,-3 6 1,-5 0 466,-8 0 0,-10 0-143,-8 0 1,-9 0-104,46 0 1,-1 0 0,-2 0 0,-1 0-46,0 0 1,0 0-1,-1 1 1,1 0-35,0 1 0,0 2 0,3 0 0,-1 2-48,-2 3 0,0 0 0,0 0 0,-1-1 82,1-2 0,1 0 0,-1 2 0,0 0-38,3-2 1,1 0 0,0-1 0,0 0-28,3 2 0,-1-2 0,-5-2 0,-1-2-26,0 2 1,0 1-1,0-2 1,-1 0 6,-2 1 0,0 0 0,4-2 0,-1 0 4,-2 1 1,-2 2 0,-4 0 0,-1 2-3,-3 0 1,0 0 0,-3 1 0,0 0-33,6-1 1,1 0-1,-4 2 1,2 1 17,4-3 1,0 0-1,-3 1 1,1 2 9,7 0 1,2 0-1,1 0 1,3 0 35,-32 10 1,4-7 59,8 0 0,2-6-21,4 6 1,2-8-81,5 2 1,-1-4-105,-12-2 0,2 0-7,-14 0 0,0 0-8,-6 0 0,6 0-46,0 0 0,8 0 7,-2 0 0,12 0-29,6 0 1,13 0 51,5 0 1,0 0 53,7 0 1,4 0 59,13 0 0,-1 0 23,-4 0 0,4 0-39,-5 0 0,-3 2 137,-2 4 1,-7 5-204,-5 7 1,-5 8-40,-8 5 1,3-3-129,3 2 0,5-1-58,7 1 0,11-4-154,8-7 0,7-1-427,11 0 1,9-8 158,3-4 0,14-4 568,10-2 0,11 0 138,14 0 0,8-2 387,16-4 0,16-6-227,-42 1 1,3-2-1,9 0 1,2-1 105,5 0 0,2-2 1,11-4-1,2-1-54,-23 9 0,1 1 0,1-2 1,7-3-1,1 0 0,2-1 161,9 1 1,3 0-1,1 0 1,0-1 0,2 0-1,0 0-60,4 1 1,1 0 0,-1 0 0,-6-1 0,0-1 0,-2 2-214,-2 1 0,-1 1 1,-3 0-1,-11 2 1,-2 0-1,-1 0-3,25-4 1,-2 1-1,-9 4 1,-4-2-18,-10-2 1,0 0 0,5 0-1,2-1-53,5-1 0,0-2 0,-5 1 0,0-1 11,5 1 0,0 0 0,-5 1 1,-2 0-42,-2 1 1,0 1-1,-5 4 1,-2 2-37,-10 2 0,-3 2 1,35 3-613,-24 2 683,-16 16 0,-13 6 0,-7 9 0,-1-1 0</inkml:trace>
  <inkml:trace contextRef="#ctx0" brushRef="#br0" timeOffset="4">12558 12033 23218,'10'-8'-1388,"-2"4"40,-8-8 0,2 6 522,4-6 1,-2 8 1270,8-2 0,1-2 2,5 2 1,8-3 116,5 3 0,5 4-246,6-4 0,7 2-248,12-2 0,2 4 172,3-4 1,5 4 439,-4 2 0,4 2-48,2 4 0,6 4-689,0 8 0,2 1-177,-2-1 0,2 0-180,4 0 1,10 1 166,-4-1 1,6-2 59,1-4 1,-3-4 194,8-8 0,-49 0 1,-1-2 65,2 0 1,0-2 0,-2 0 0,-1-2 205,39-12 0,-2 6 83,-4 0 0,11 7-140,-5-1 1,4 4-4,-4 2 0,-2 2-86,-4 4 1,8-1-95,-8 7 1,3-8-98,-10 2 1,14-4 9,11-2 0,-47 0 0,1 0-32,1 1 0,0-2 0,3-5 0,1-2 103,-1-1 1,0-1 0,1-1-1,1 0 21,1 2 1,0 0 0,2 0-1,0 0 54,-2 0 0,-1-1 0,-5 2 0,-2-2 131,35-8 0,-8 8-28,-10 4 0,4-2-63,-5 2 1,12 0-108,-12 6 0,13 2-120,1 4 1,11-2-34,-46 2 0,1 0 1,-1-4-1,1 0 9,3 1 1,0 0-1,-2 1 1,1 0 18,6-1 1,2 0 0,-3 1-1,1-2 16,1-1 1,-1-2 0,2 1 0,0 0 51,-4 1 1,-1-2 0,2-1-1,0-2 32,-1 2 0,-1-2 1,37-8 105,-9 6 0,-27-2 360,-21 2-67,-9 4 0,-18-9-603,-4 5 1,-6 4-1944,-6-4 767,4 4 1021,-14 2 1,6 0 120,-8 0 1,-3 2 112,-3 4 0,2-4 106,-9 4 0,7 3-120,-6-3 1,-1 6 604,-5-6 0,-7 0 831,1-6 1,-9 6-398,3 0 0,-5 6-734,-2-6 1,1 2-9,-1-1 1,-6-3-64,0 8 1,-7-8-110,1 2 1,-8 2 112,-10-2 0,-4 0-76,35-5 1,-2-2-1,-1 1 1,-1 0-49,-8 0 1,-2 0-1,0 0 1,-1-2-37,-4-1 0,0 0 0,0 2 0,0 0 28,0-2 0,0 0 0,-4-1 0,-2 0-46,-3 1 0,0 0 0,4-1 0,0 2 28,-1 1 0,0 2 1,4-1-1,0 0 11,2 0 0,1 0 0,-1 0 0,0 2 6,-1 1 0,2 0 0,6-2 1,0 0 44,2 1 0,1 2 1,5 0-1,0 0 19,1-1 1,-1 0 0,0 0 0,0 0-17,-2-3 1,-1 0 0,-3 3 0,-2 0 9,-6 0 1,-2 0 0,-1 1 0,-1-2-9,0-1 1,0-2 0,-5 1-1,0 0-16,-2 0 1,2 0 0,5 0 0,2 0 18,-3 0 0,2 0 1,7 1-1,0 0-22,1 2 1,1 0 0,-2 2-1,0 1 29,1 2 1,0 2 0,4-1-1,1 0-9,3 0 1,2 0-1,2 0 1,1 1 8,2-2 1,1 2 0,-2 1 0,2 2-82,-40 11 0,-2-5 110,14-7 0,0-2 17,6 2 1,2-4-69,4-8 1,13 0-104,11 0 1,9-8-387,10-4 0,1-4-539,17-3 0,0 7-1494,6 0 1264,0 8 0,8-4 114,4 8 690,13 16 0,3 13 0,8 17 0</inkml:trace>
  <inkml:trace contextRef="#ctx0" brushRef="#br0" timeOffset="5">18117 9991 31626,'-8'-18'-9614,"6"6"5601,-4 0 1,-2 6 2780,2-6 937,-1 8 0,5-11-666,-4 9 702,4-8 1,-6 10 1024,8-8-3100,0 8 1575,0-4 794,0 8 1,0 2-332,0 4 0,8 12 0,2 10 0</inkml:trace>
  <inkml:trace contextRef="#ctx0" brushRef="#br0" timeOffset="6">18463 9918 31436,'-28'-36'-9831,"-3"8"6752,13 3 1,-4 7 2214,10 6 273,-4 12 1529,-3 10 1,1 14-1322,0 1 1,0 7 248,-1-2 0,3-3-555,4-3 0,4-4 592,8-1 1,0 7 0,0 2-1</inkml:trace>
  <inkml:trace contextRef="#ctx0" brushRef="#br0" timeOffset="7">18390 9955 32080,'-8'-18'-9534,"-2"-7"978,-8 1 5927,0 0 2718,-1 14 0,1 10 990,0 12 0,6 10-1167,0 2 0,-1 1 163,-5-7 1,0 0-1,0 0 1</inkml:trace>
  <inkml:trace contextRef="#ctx0" brushRef="#br0" timeOffset="8">18299 9991 31944,'-16'-8'-9213,"4"-4"3912,-4-4 3390,5 6 1809,-7 2 1,6 10 381,0 4 1,8-4 0,-4 6 0</inkml:trace>
  <inkml:trace contextRef="#ctx0" brushRef="#br0" timeOffset="9">18208 10010 31478,'0'-19'-9495,"-6"1"6733,0 0 1,-2 2-2067,2 4 2507,4-5 1902,-6 15 1,2-4 1438,-1 12 0,-5 4 65,6 9-1449,0-9 0,-2 14 0,-2-4 1</inkml:trace>
  <inkml:trace contextRef="#ctx0" brushRef="#br0" timeOffset="10">18226 10010 29240,'-18'-9'-3888,"0"-3"1,6 2-287,0-2 2152,7 8 1126,-3-4 955,8 8-1,0 8 1,0 2 0</inkml:trace>
  <inkml:trace contextRef="#ctx0" brushRef="#br0" timeOffset="11">18263 10010 31642,'-27'-19'-7039,"9"1"210,0 0 4330,0 8 2544,8 2 1,-7 10 1196,5 4-485,4 4-1039,8 16-222,0-6 0,-8 15 1,-2-7-1</inkml:trace>
  <inkml:trace contextRef="#ctx0" brushRef="#br0" timeOffset="12">18099 10083 30729,'-19'-47'-9388,"1"4"7317,0 13 1,8 10-2435,4 8 3501,4 8 0,2 4 146,0 12 0,0 4 333,0 2 0,0 6 311,0 1 1,0 5-424,0-6 1,8 9 0,2-5 0</inkml:trace>
  <inkml:trace contextRef="#ctx0" brushRef="#br0" timeOffset="13">18008 9773 29145,'-19'-9'-7813,"7"5"6088,0-8-79,8 8 546,-12-12 417,14 14 464,-6-6 1,10 8 952,4 0 0,-2 0-623,8 0 0,0 0 367,6 0 1,-6-6-141,1 0 0,1 0 1379,10 6-1175,-4 0 0,7 0 0,-9 0 0</inkml:trace>
  <inkml:trace contextRef="#ctx0" brushRef="#br0" timeOffset="14">18299 9681 31399,'-20'-2'-3817,"-4"-4"1,3 4 2931,-3-4 0,4 6 1148,2 6-418,-1 4 0,1 9 0,0-1 0</inkml:trace>
  <inkml:trace contextRef="#ctx0" brushRef="#br0" timeOffset="15">18135 9791 30590,'-30'-6'-1911,"-1"0"1,9 0 36,-2 6 1,10 0 1368,1 0 153,9 8 1,-12 10-1,6 10 1</inkml:trace>
  <inkml:trace contextRef="#ctx0" brushRef="#br0" timeOffset="16">20031 11286 32337,'-19'-16'-6237,"1"3"466,0-11 1806,0 4 2917,0 2 576,7 8 90,3 1 74,8 9 1,8 0 310,5 0 1,3 2 161,2 5 0,8 3 1,3 8-1</inkml:trace>
  <inkml:trace contextRef="#ctx0" brushRef="#br0" timeOffset="17">20122 11213 31388,'-8'-18'-9236,"4"1"689,-9 5 8920,9 4 0,-12 8 1,6 0-1</inkml:trace>
  <inkml:trace contextRef="#ctx0" brushRef="#br0" timeOffset="18">19976 11322 31980,'-10'-8'-7702,"-6"4"5347,4-8 1,1 6 1330,-1-6 1,6 6-269,-6-6 474,8 7 612,-4-3 0,8 10-40,0 4 1,8 5-1,2 7 1</inkml:trace>
  <inkml:trace contextRef="#ctx0" brushRef="#br0" timeOffset="19">19921 11486 29948,'-10'-8'-9831,"2"-2"6505,8-8 0,-6 0 2140,0-1 1,0 1-539,6 0 1507,0 0 1,0 6-245,0-1 174,0 9-785,0-4 1,6 10 1016,0 4 1,8 5 0,-4 7 0</inkml:trace>
  <inkml:trace contextRef="#ctx0" brushRef="#br0" timeOffset="20">19994 11359 31201,'-8'-29'-4916,"-4"5"1,-4 12-3010,-2 6 8676,-1 4 0,-7 18 1,-2 4-1</inkml:trace>
  <inkml:trace contextRef="#ctx0" brushRef="#br0" timeOffset="21">19921 11322 31094,'0'-18'-9831,"-6"6"4946,0 0 0,-2 8 5219,2-2 0,2 2 81,-8-2 0,6 3 692,-6-3-686,-1 4 1,1 2 733,0 0-1174,8 0 2582,-4 0-263,8 0-1579,0 0 0,8 0-124,4 0 0,4 0-204,3 0 0,7 0-45,4 0 0,13-2-219,5-4 1,19 2 15,6-8 0,14 2 3,4-2 1,-6 4-123,7 8 0,-7 0-77,0 0 1,-4 0-11,-8 0 0,-3 6-21,-3 0 1,2 8-144,-8-2 0,-6-2-316,-7 2-168,1 1 375,5-3 1,1 4 108,0-8 1,0 0 169,-1-6 1,-3-2 129,4-4 1,-13 2 169,7-8 0,-11 0-128,-7-7 0,-5 1-289,-8 0-230,-8 8-64,-2-6-469,-16 14 466,-2-7 111,-8 9 0,0 7 63,-1-1 372,1 0 1,0-6 180,0 0 1,6 0 583,-1 0 80,1 0-225,-6 0 0,6 6-592,0 0-77,8 0-1616,-13-6 1283,15 8 0,-6 2 1,8 8-1</inkml:trace>
  <inkml:trace contextRef="#ctx0" brushRef="#br0" timeOffset="22">12467 12033 31200,'18'-36'-4016,"0"8"2308,0 3 1,-1 5-391,-5 2 1,4 6 1966,-4-1 354,-4 9 1,2-4-186,-4 8 54,-4 0 0,13 8-888,-9 5 0,2 3 22,-2 2 0,4 0 117,8 0 1,3 1 211,3-1 0,10 0-74,9 0 0,9-1 397,3-5 1,2 2-66,10-8 1,-7 6 128,7-6 0,-2 0 852,2-6 1,2 0 436,-9 0 1,9 0 644,-2 0-656,12 0-750,-4 0 0,0 0-196,-8 0 1,0-2-50,6-4 1,3-4 32,-3-8 1,4 2-14,-10 3 1,10-3-112,2 4 0,-2-2 38,-10 2 1,2 4-124,-8 8 0,-1-6-2,-5 0 0,-2 1-122,-5 12 0,5 3-257,-5 8 1,-1 0-224,2 0 0,-1 1 27,7-1 0,0 0 17,-1 0 1,-5 1 77,-1-1 1,7-8 395,6-4 1,-6-4 97,-7-2 0,3-2 114,10-4 1,9-6 435,9-13 1,17 3-248,1-8 0,-45 15 0,1 1-29,2-1 0,0 0 0,-2 1 0,1 2-116,-2 2 0,-1 1 1,46-1 281,-12 4 0,-4-2-225,-8 2 0,-10 0-325,-8 6 1,-11 0-490,-13 0 0,-11 0 324,-8 0 0,-6 0-21,6 0 0,-6 2-299,7 4 1,1-4 313,10 4 1,6-4 330,13-2 1,-1 0-114,13 0 0,-4 0 59,10 0 1,-5 0 32,-1 0 0,-7 0 5,1 0 0,-6 0-47,5 0 1,-9 0 393,-3 0 0,1 0-177,-7 0 0,6 0-190,7 0 0,4-6-77,7 0 0,7-2 157,0 2 0,8-2 26,-3-4 0,-3-3-38,-2 9 0,-6-8 76,-7 2 1,-1 4-54,-5 2 1,-9-2 41,3 2 1,-3 0-107,3 6 1,3 2-301,3 4 0,7-2-36,11 8 0,5-2-48,8 2 1,0 2 8,0-8 1,-8 7-64,-5-7 0,-3 0 181,-2-6 1,-9 0 114,-3 0 1,-13-2 277,-5-4 1,-5 4 234,-2-4 0,0-3-137,1 3 0,-3-8-304,-4 2 0,2 2-144,-8-2 0,2 2-89,-2-3-827,-4-3 358,6 6 0,-5 0-1673,3 4 985,-4 4-3,6 2 1909,-8 0 774,0 0-2032,0-8 0,-2 6 772,-4-4 1,4 2-80,-4-2 0,-3 2 244,3-9 1,-8 7-337,2-6 0,-2 6 344,2-6-714,-5 0 1,9-7-478,-4 1 0,2 2 993,4 4 1,4-4-873,-4 4 190,4-5 276,-6-1 1,6 0-376,-4 0 1,4-1-83,2 1 0,0-6 355,0 0 0,0-1 338,0 7 0,0 0 7,0 0 1,0-1 241,0 1 1,-6-2-325,0-4 1,-7 3 305,7-3 0,-6-2-59,6 1 1,-6 1-25,6 6 1,-2 0-95,2-1 1,4 1-195,-4 0 0,4 0 113,2-1 0,0 1 96,0 0 1,6 0 863,0-1-318,0 1-7,-6 0-607,0 0 1,-2 6 59,-4-1 0,-6 9 1107,-13-2 0,3 2-14,-8-2 1,-1 4 19,-5-4 1,-11-2-430,-8 2 1,-3 0 98,-15 6 1,2 0 26,-14 0 0,-8 0 32,-11 0 1,50 2 0,-1 2-124,-2-1 1,-1 0-1,1 3 1,0 0-483,-3-2 1,-1-2 0,-1 2 0,0-2-68,-5-1 1,1-2-1,4 1 1,0 0-33,-2 0 1,0 0 0,3 3-1,-1 0 35,-1 0 1,-2 0-1,-2 1 1,-1 1-22,-2-2 1,0 0-4,2-3 1,0 2-48,0 6 0,1 0 0,0-6 1,0 0-28,0 4 0,0 0 1,-3-3-1,-2 0 2,2 3 1,1 0 0,4-3-1,2-2 13,2 2 1,1 0-1,2-1 1,0-2 2,0 1 1,1-2 0,1 1 0,0 0-18,-2 0 1,1 0-1,-46 0-48,5 0 1,-5 0 38,49 0 1,-1 0 0,-3 0 0,-2 0-40,-3 0 0,-1 0 1,4 0-1,2 0 14,3 0 1,1 0 0,-45 0-15,14 0 1,-2 7 94,8-1 0,2 0-9,10-6 0,-2 6 23,8 0 0,-6 8 100,7-2 0,-1-2 10,6 2 1,-8-1-11,-3 1 1,-7 4-179,-6-4 0,-4 4 140,-8 3 0,-5-1-35,5 0 1,-8-6-87,14 0 1,6-8-80,12 2 0,6-4-66,-5-2 1,1 0 8,-2 0 0,4 0-86,8 0 1,3 0 1,3 0 0,5-2-41,7-4 1,9 4-84,4-4 1,3-2-159,3 2 1,0 0-258,0 6 93,-1 0 664,1 0 1,-2 0-114,-4 0 0,-3 6 191,-3 0 0,-2 8 69,7-2 0,1-1-5,6 1 1,-1-8 582,1 2 0,6-4 18,0-2 127,8 0-913,-4 0-924,8 0 274,0 0 1,6 8-624,0 4 1,2 0-161,-2 7 1,-4-5 95,4 10 0,-2 2-66,2-1 1,-4 7 547,4-1 0,3 3-126,-3 2 1,6 1 18,-6-1 0,8 1-1313,-2-1 2596,4 1-254,3-1 1,-1-1 37,0-5 0,2 4 95,5-3 0,-5 1-36,4-1 1,-4 1 66,-1-8 0,-1 1 146,0-7 1,-6-2 429,0-4 544,-8-4-676,5-8 2106,-1 0-531,-6-8-1167,6 6 1,-6-12-844,4 8 0,-2-2 637,8 2 186,0 4 0,6-12-160,1 8 1,-1-1 301,0 7 1,-4-6-1043,5 0 0,-11 0-79,10 6 0,-4 0-130,4 0 1,3 0 379,3 0 1,-4 0 22,4 0 1,5 0-755,1 0 1,5 2-192,1 4 0,9-2 54,3 9 0,13-7 332,6 6 1,12 0 0,4 6 0</inkml:trace>
  <inkml:trace contextRef="#ctx0" brushRef="#br0" timeOffset="23">15219 9444 31317,'0'-18'-4916,"0"0"1,0 0-1,0-1 1,0 1 3810,0 0 1,-2 6-255,-4 0 1291,4 0 150,-14-7 1,5 3 278,-7 4 0,6 2-854,0 4 0,0 4 1630,-6-4 0,-1 2-2,1-3 1,-6 5 105,0-4 0,-7 4 191,7 2 1,-9-6-429,3 0 0,-12-6-28,-7 6 1,-6-6-267,-6 6 0,-13-6-317,-18 6 1,-9-7-310,44 10 1,-1 0 0,-5 0 0,-2 0 38,-4 2 1,-2 2 0,-6 3 0,-2 2-25,-5 3 0,-2 1 1,6-1-1,0 2-88,-5 3 0,0 2 0,8-2 1,0 1 96,1-1 1,0 2-1,2 1 1,-1-2 10,-2-2 1,2-1 0,5-3-1,0 0-14,0-2 0,0-2 0,0-3 0,1 0-47,-1 1 1,0 0 0,-6-1 0,0 0 37,-3 1 0,0 0 0,5-1 1,0 0-64,1 4 1,0 1 0,2-4 0,1 0-39,-3 2 0,0 2 0,0-2 0,0 2 48,-1 2 1,2 0 0,7 0 0,1-2 17,2-1 0,2 1 0,2 0 0,1 0-39,-1-4 1,0 0-1,-1 3 1,-1 2-22,-4-2 0,0 0 0,5-2 1,1 0-14,3-1 1,0 0 0,0 1 0,1 0 20,2-1 0,1 0 1,-4 4-1,0-1-43,-3-4 0,1 2 0,5 2 0,1 2 4,-2-2 1,2 0 0,-38 4-71,4 2 0,-10 0 65,41-3 0,-1 1 1,-3-1-1,0 0 8,-2 0 0,-1 0 0,-1-2 0,2-2-2,5 1 0,1 0 0,-3 0 1,0-1 9,5 0 1,1 2-1,-48 9 83,2-4 0,12 0-39,6 7 0,2-5-64,-2 10 1,10 4-93,-4 3 1,2 3-77,-8 3 1,2-1 126,-8 1 1,14-9 111,-2-4 1,21-3-6,3-3 1,10 0-147,9 0 0,-2 0-153,7 1 1,-7 7-209,2 4 0,1-1 108,-1 1 1,8-1-173,-3 1 1,11-2-271,2-3 0,8-5-273,-2 4 0,4 4-193,2 3 1,0-3 225,0 3 0,2-1-15,4 6 0,10-5 467,8-1 1,15 1 64,-3 5 0,19 5 432,0-5 0,20 3 294,4-15 0,-29-12 0,3-2 315,4-3 1,1-2-1,7 3 1,0-1 58,2-3 1,0-2-1,0-2 1,1-2 101,-1-4 1,0-1 0,1-1-1,0-2 0,1-2 0,1 0 1,4 2-1,-2 0-44,-5-2 0,0-1 0,2 0 0,0 0-254,-8 1 1,-1 0 0,3 0 0,0 1 62,0 5 0,1 0 0,3-1 0,0 0-79,0 4 0,0 0-146,-5 0 1,1 0-150,4 2 1,0 2-1,-2-1 1,1 0-437,9 0 1,2 0 312,5 0 1,0 0-1,1 0 1,0 0-1,4-1 1,1 0-37,0-2 0,2 0 0,0-2 0,2-2 88,4-4 1,2-3 0,-28 4 0,0-2 0,-1 0 81,32-8 0,-1-3 0,0-1 1,-2-2 154,-9 1 0,-2 1 0,-4 2 1,-2-1-102,-4 2 1,-2 0 0,-6 2 0,-2 1 10,-6 3 1,-1 0 0,-4 2 0,-2 2 43,37-1 1,2 2-61,4 3 1,4 5-77,-46-1 0,0 0-347,-1 2 0,1 0 93,0 1 0,-1 0 0,1 0 0,0 0 32,-1 0 1,1 0-1,6 1 1,0 0-41,-1 2 1,1 0-1,8-2 1,0 0 104,-2 2 0,0 1 0,3-3 1,1 0 6,2-1 1,0 0 0,6 0 0,0 0 206,0 0 1,0 0-1,0-4 1,-2-1-34,-6 0 1,-2-2 0,-5 0-1,-1-2 87,-4 0 0,-2 0 0,30-9 294,-14-1 1,-13 1-85,-5 0 1,-6-2-157,-1-5 1,3 5 21,10-4 0,-3 4-244,9 1 0,0 7 297,6 0 0,0 8-549,0-2 0,6 4 0,0 2 0,2-6 68,-2 0 1,-14-6 203,-5 5 1,-7-7 43,-17 2 0,3-4-92,-15-2 1,-8-7-319,-9 1 1,-5-6-346,-2 5 1,-9-7-284,-3 2 1,-12 1 200,-6-1 1,-7 5 197,-5-5 1,-7 6-247,-12-7 0,-6 1 289,-12-6 0,-6-1 381,38 19 1,-3 0-1,-2-2 1,-1 1 362,-7-2 1,-2 0-1,0-2 1,-1-1 158,-9-3 0,-2-1 1,-1 1-1,-2 2 11,-7 0 1,-2 1 0,-3-2 0,-2 1-114,-9 3 0,-1 2 1,3 1-1,-2 3-103,28 7 0,-2 1 1,1 1-1,0 2 1,1 1-1,-2 1-64,-2 0 1,-1 0 0,0 3 0,-1 3 0,0 2 0,-1 1 21,-6 1 1,-1 1 0,1 1 0,7 1-1,1 1 1,0 1 46,-1-1 1,0 2 0,3-1-1,-28 7 1,3 1-14,10 1 1,4 0 0,7-1 0,4 1-114,10 2 0,2 2 0,7 2 0,3 3-218,6 2 1,3 3 189,-31 36 0,14 2 0,13 0 0,3 0 0</inkml:trace>
  <inkml:trace contextRef="#ctx0" brushRef="#br0" timeOffset="24">16331 13656 27220,'0'-36'-7669,"-6"5"2929,0 1 334,0 8 3497,6-5 0,2 9 1015,4 0 0,-4 6 149,4-1 0,2 1 53,-2-6 1,2 4-826,-2-4 1,2 10 2088,4-11-657,5 5 0,-7-2 65,8 4 0,-6 4 206,0 8 1,0 0-244,7 0 0,7 2 121,4 4 0,7-2-666,5 8 0,13 0-32,12 6 1,12-6-296,6 1 0,12-3 8,-46-4 0,1 0 0,2-1 0,0-2 21,0-3 1,1 0 0,-2 3 0,-1 0-309,3 0 0,0 0 0,40 3 200,2-6 0,-12 0 200,-12 0 0,-2 0 45,-4 0 1,-11-2-17,-7-4 0,0-2 92,5-4 1,7-4-24,0 4 1,0 3-216,-7 3 1,-1 4-77,-5 2 0,3 0-111,-8 0 1,-9 2-832,-10 4 943,-3 5 0,-3 7 0,0 0 0</inkml:trace>
  <inkml:trace contextRef="#ctx0" brushRef="#br0" timeOffset="25">16549 13674 28499,'-46'0'-282,"3"0"1,11 0-1715,2 0 1426,7 0 220,-3-8 0,18 0-1084,8-4 1,18 2 1744,19 4 0,9-2 105,15-5 1,14-1-242,16 8 1,10-8-84,-44 8 1,2 0-1,-3 1 1,1 0 4,3-2 0,2 2 0,-1 2 0,1 2-141,4-2 0,2-1 0,2 0 0,1-2 155,8 0 1,0 0 0,-7 2-1,-2 0 474,4 1 1,-2 0 0,-9 2 0,-2 0-742,-6 1 0,-1 0 0,45 0-392,-14 0 1,-20 2 217,-16 4 1,-11-2 329,-8 8 0,5-8 0,-7 4 0</inkml:trace>
  <inkml:trace contextRef="#ctx0" brushRef="#br0" timeOffset="26">4356 5761 26993,'-26'-26'-6248,"-1"-8"4355,-3-9 1,2 3 125,3 9 1,3-3 1060,-8 3 1118,-1-3-377,-5-3 0,-1 3 152,1 4 0,-2-3-746,-5 9 1,-10 2 1044,-7 9 1,-3-1 248,2 8 0,-4 0 102,-8 6 1,-6 0 13,0 0 1,-6 2 12,6 4 1,2-2 57,11 8 1,-1-1-75,12 1 1,6 6-203,19 0 0,-2 2-578,7 11 0,-7 5-280,2 7 1,-5 16-329,-1 1 1,-1 17-63,1 8 0,14-33 1,-1 2 232,-1 3 0,0 1 0,1 7 0,3 2-93,1 2 0,2 2 0,-1 2 0,1 2-57,4 3 0,2 2 0,-2 1 0,2 2-15,1 4 1,1 2-1,1 1 1,0 0 199,2-2 0,0 1 0,-1 1 0,0 2 44,4 1 0,0 2 0,-3 6 1,0 1 111,2 1 1,2 0-1,0-30 1,0 1-1,2-2 47,2 32 0,2-1 0,-2-31 0,2 0 1,0 1 110,1 1 1,1 1 0,1 1 0,1 1 0,0 1 0,0-1-113,0 2 0,0 1 0,1-1 0,0-1 1,2 1-1,-1-2 46,-2-1 1,0-1 0,0-1 0,3 2 0,0-1-1,0 1-26,-1 1 1,0 0-1,0 0 1,1 0 0,0 1-1,-1-2 45,1-2 1,-1-2 0,0 1 0,-1-1 0,0 0-1,-1-1 5,2 29 0,-2 0 0,1 1 0,1 1 17,-4-33 0,0 0 0,0-1 0,2 27 0,0-1 16,-2 1 1,0-2 0,2-6-1,-2-2 64,-2 1 1,-2-1 0,2-5 0,-2 0 26,-1-1 1,-2 0 0,1-9 0,0-1-7,0-1 0,0-2 0,0-1 0,0-2 26,0-5 1,0-1 0,0 0-1,0 0 37,0 46 1,0-14 85,0-16 0,3-8 384,3-10 1,4-9-845,8-3 0,0-11 938,0-1 0,3-11-399,3-2 0,-4 0 772,4-6 0,-3 3-834,-3-3 0,0 4 254,0-4 1,1 6-527,-1 7 1,8-5 252,5 4 1,5 3 273,7-3 1,5-2 53,13-10 0,6-4-133,12-8 0,12 0-353,12 0 0,-49-4 1,-1-2 268,2-2 0,0-2 0,-1 1 0,-1 0 47,-1-3 1,-1 0 0,43-9 351,-9 3 0,0 2-503,6 4 1,-4-3-212,-8 9 1,0 0-578,-12 6 578,4 8 0,-5-2 0,1 9 0,2-1 0,2-2 0</inkml:trace>
  <inkml:trace contextRef="#ctx0" brushRef="#br0" timeOffset="27">4083 15042 25067,'-19'-6'-2543,"1"0"0,-8-7 2598,-4 7 0,-1-6-61,-5 6 1,3-6 117,-9 6 1,-5-6-104,-1 6 1,1-7 11,-2 7 1,3-6-8,-3 6 0,-3-6-213,3 6 1,2-6 193,-1 6 1,1-6 70,-1 5 1,-5-5-74,4 6 1,3-2 19,-3 2 1,7 4 64,-7-4 0,0 4 2,-5 2 0,-1 2 169,0 4 1,1 2 92,-1 4 0,2 5 59,5-5 1,3 6 188,9 6 1,-1 5-266,1 7 1,-7 9-118,1 3 1,-9 13-166,3 6 0,1 10-254,-2 2 1,3 4 92,-3-10 0,7-6-29,11-19 0,5-3-133,8-9 1,0 7-218,-1-1 1,3 3 145,4-2 0,-4 11-65,4 13 0,-5 12 65,-1 6 1,0 10-87,0 3 1,9-46-1,-1 1 295,1-2 1,0 1 0,1 4 0,0 0-25,2-2 0,0 1 1,-2 3-1,0 0 19,2-4 1,0 1 0,-2 0 0,1 1 38,1 5 0,0 0 0,-2 2 0,0 2 31,2 1 1,0 1-1,1 5 1,0 0 29,-2 1 1,2 0 0,2 1-1,2 0-147,-3 5 1,1 0 0,3-2-1,0 0 139,2-1 0,3 0 1,2-3-1,4-2-98,3-7 0,2-1 0,-2-2 0,1 0 37,0 0 0,0-1 0,-1-3 0,0 0-132,2 0 0,-1 1 0,-1 2 0,-2 0 166,-2 0 1,-2 1 0,1 3 0,0 0 23,1 3 1,-1 0 0,-4-3 0,0 1 62,-2 2 0,0 0 0,-2-1 0,0 0 32,-1 1 1,0-1 0,0-1 0,0 0 0,0 2 1,0 0-1,-1-6 1,0-1 98,-2-1 1,0-2 0,2-4 0,0-1-81,-2 0 0,0-1 1,1 53 72,1-50 0,2 1 1,-1-1-1,0-1-53,0 51 0,0-51 0,0 1-24,0 49 0,3-45 0,2 0-86,0 3 1,2 0 0,1-3 0,0 1-42,1-1 1,0-1 0,0-4-1,1-2-110,8 46 0,0-4-368,0-2 33,-8-8 363,-2-2 1,-1-8 47,-1 0 0,-2 8 80,-10 4 1,-3-1 122,-3 1 1,-4 0 28,4 6 1,-4 2 27,-2 4 0,7-14-71,5-4 0,4-12 262,2-12 1,2 0-451,4-1 0,-2-1 477,9-4 1,-7-5-610,6-7 1,-8-1 450,2 1 1,-4-7-295,-2 0 0,0-7 233,0 1 1,0-4-172,0-2 0,-6 7 33,0-1 0,-6 2 81,6-1 1,-7 3-113,7 8 0,0 1 124,6-1 0,0-5-254,0-1 0,0-8-14,0 3-17,8-13-45,3-4 391,7-8 0,0-8 20,0-4 1,-6-4 159,1-3 0,1 3-139,10 4 1,-2-2 22,9 8 0,1 0-395,11 6 1,3 0 158,9 0 0,6 0-16,-1 0 1,11-2 26,2-4 1,6-5-158,6-7 0,4-8-232,-4-5 0,4-1 311,3 2 1,3-3-161,-4 9 1,4 2 185,-10 9 0,-4 5-122,-2 8 1,2 8-133,-2 5 0,-2 13-325,-10 10 0,-4 11-155,-9 14 1,-5 20 779,-30-34 0,-2 3 0,3 5 0,-3 2 0,-9 3 0,-4 3 0,1 5 0,-2 2 0,-1 6 0</inkml:trace>
  <inkml:trace contextRef="#ctx0" brushRef="#br0" timeOffset="28">4447 17813 23222,'-18'0'-4014,"0"0"3827,0-8-917,7-2 0,3-2-1517,8 0 2190,0 7 0,0-5-257,0 4 1230,8 4 1,-4-6-878,9 8 320,-9 0 1,4-2 488,-8-4-235,0 4 665,0-6-806,0 0 0,0 4 21,0-8 0,2 5-335,4-5 0,2 0 402,4-6 0,10 6 291,-3 0 0,5-1-394,0-5 1,3 6 969,3 0 1,4 6-277,-3-6 1,3 8 10,3-2 1,1 6-207,5 6 0,3 4-654,9 8 0,0 0-206,-1 0 0,1 7-530,0-1 1,7 0 127,5-5 0,-4-3 108,-2-4 0,-5-4 273,-1-8 0,2-8 351,4-4 0,1-6 326,5-7 1,-4 3 290,-8-8 0,5 1 32,1-1 1,0 0 36,-6 11 1,-3-3-241,-3 10 1,1 4-290,-7 2 1,0 4-166,-7 2 1,-2 2-457,-3 4 0,1-4-163,-8 4 0,5-2-48,-11 2 0,10-4 40,-9 4 1,3-4 299,-4-2 1,8 0 490,5 0 1,5 0-157,7 0 1,3 0 39,9 0 1,0 0 60,-1 0 1,7 0 104,0 0 1,6-6-90,-6 0 0,-3 0 29,-9 6 1,1 0-389,-7 0 0,6 0 162,-7 0 0,1 0-21,-7 0 0,1 0 10,-1 0 0,7-2 95,-1-4 1,3 2 222,-3-8 1,-1 8-286,7-3 0,7-1 215,6 2 0,6 0-149,-7 6 0,15 6-113,-2 0 0,12 6-47,0-5 0,-4 5-10,-2-6 1,-6 8-232,-6-2 1,0 2-40,-13-2 1,1 5-40,-18-5 0,3-4 98,-10-2 0,5 2 272,1-2 1,1 0 52,-1-6 0,3 0 121,3 0 0,5 0-15,8 0 1,5 0 72,1 0 1,8 0 10,-2 0 0,2 0 128,-3 0 0,-5 6-251,-12 0 1,1 9-132,-7-3 0,-3 4-300,-9 2 0,1-6 32,-8 0 0,7-1 28,-7 1 1,9 2 40,-3-8 0,10 0 244,3-6 1,8 0 31,-3 0 0,5 0 107,2 0 1,-1-6 234,1 0 1,0 0 166,-1 6 1,7 0-134,0 0 1,2 0-19,-3 0 0,5 0-83,8 0 1,0 0-236,0 0 1,6 0-71,0 0 1,2-2 70,-2-4 1,-4-2-28,4-4 0,-6-5 131,-7 5 0,5-2 33,-4 2 1,-2-2-23,2 8 1,-6-1-110,5 7 1,-5 0-44,6 0 1,-2 0 28,2 0 1,3 0-51,-3 0 0,6 0-107,6 0 1,2-2-18,4-4 0,2 4 1,-8-4 0,6-2 87,-6 2 1,0 0-7,-6 6 1,0 0 58,0 0 1,2 6-82,4 0 0,-10 8-100,4-1 0,-4-3 25,3 2 1,9 0-69,5 6 0,-3-8 83,2-4 1,6-4 77,6-2 0,-45 0 0,1 0 23,51 0 0,-5-2-26,-2-4 1,-6-4 298,-6-8 1,4-6 206,-4-1 0,-6 1 29,-6 6 1,-2 0 27,-10-1 0,2 7-70,-3 0 0,-1 8-323,8-2 0,2-2-2,10 2 0,2 0-72,4 6 0,-4 0-376,-8 0 1,8-2 48,4-4 0,10 4-38,2-5 0,0 5 53,-5 2 0,-3 0 38,-4 0 0,-6 0 142,-13 0 0,-3 0 12,-8 0 1,-6 6 118,-1 1 1,-5 5-108,5-6 1,3 6 11,10-6 1,5 6-15,13-6 0,13 0 111,11-6 0,-50 0 1,1 0-39,1 0 0,0 0 0,3 3 0,1 0-24,2 0 0,0 0 1,-1 1-1,1-1-28,-3-3 1,-1 0 0,1 0 0,-2 0 224,41 0 1,0 0-73,-6 0 1,5 6-6,-5 0 1,4 2-68,-10-2 1,0-2-92,6 8 1,10-6 35,-43 0 1,0 0-1,1-3 1,-1-2 28,0 2 0,0 0 1,-2 2-1,1-1-25,4-2 1,0 2 0,-2 2 0,1 0-15,1-3 1,0 0 0,-6 4-1,-1 0-71,43 5 1,-4 4-87,-1 3 1,-3-1 75,-4 0 1,2-2 50,-8-4 1,8 5-6,-2-5 1,2-2 10,-2 2 0,2-8 78,-8 2 1,2-4 63,-2-2 0,-4 0 118,4 0 1,-2-8 190,2-4 1,-4 2 25,4-2 1,-6 2-63,-6-3 0,-5 5 15,-7 8 0,2 0-226,3 0 0,-9 0-66,4 0 1,-5 0-109,5 0 0,0 6-134,-1 1 1,-1-1-83,-4-6 1,-5 6-129,-7 0 0,-3 0 106,-3-6 0,-5 0-111,-8 0 235,0 0 0,-6 6-368,1 0 0,-9 8-729,2-2 0,-6 11 945,-6 1 0,-13 16 0,-9-1 1</inkml:trace>
  <inkml:trace contextRef="#ctx0" brushRef="#br0" timeOffset="29">23238 17685 24649,'0'-18'-9288,"0"0"6632,0 0 2090,0-1 0,0 1 332,0 0 0,0 6 71,0 0 0,0 0 115,0-7 0,-6 7-25,0 0 0,-8-6-877,2-7 0,-2-1 1047,2 2 1,-5-7-47,5-11 0,-4-7-105,-2-11 0,-2-7-94,-5-12 1,5-6-73,-4-13 1,2 11-97,-3-4 1,3 6 173,-8 0 1,5 2-70,-5 4 0,6 12 240,-7 0 1,9 8 129,-2 5 0,-3 5 97,3 0 1,0 9 16,5-3 1,-1 11 135,-4 2 1,4 7 136,-5-1 0,-1 4 811,2 1-523,-9 9-187,-3-6 1,-7 14 234,-11-4 0,1 2 73,-14-2 1,0 4 23,-6-4 0,-1 4-78,-5 2 0,4 0-116,-4 0 0,2 0-192,-2 0 1,-8 6-257,36-4 0,-2 2 1,-2 3-1,-1 2-188,-7 0 1,-2 0 0,-2 1 0,-1 1-24,-2 3 1,0 2-1,-6-1 1,-2 0-65,-4 3 0,0 1 0,8-1 0,0 0 47,1 1 0,0-1 0,10-4 0,1-2-23,3-2 0,2-2 1,5 1-1,1-1 47,-46-2 0,18-2 150,6-10 0,4-4-494,-4-9 1,0 1-79,0 0 0,7-2 4,-1-5 0,8 5-156,-2-4 0,3 9-30,-3 3 0,12 2 25,1-2 0,7-4-67,5 4 0,-5 2 197,5-3 1,1 7 137,11-6 1,4 8 224,-5-2-331,-3 4 572,0 2 0,-5 0-318,-3 0 1,1 8 424,-13 4 1,1 4-12,-1 3 1,3-3 29,9-4 1,5 4-86,1-4 1,8 5-346,-3 1 1,11 0-224,2 0 1,8 1-503,-2-1 1,4 0-217,2 0 0,0 7-148,0-1 1,8 6-301,4-5 1,6 5 470,7-6 1,-7 3-20,0-3 0,0-4 187,-6 4 0,5 3 239,1-3 0,-2 7 245,-4-7 0,4 2 262,-3-2 1,3-1 116,2 7 1,0 1-31,0 5 1,1 0-208,-1 1 1,0 8-139,0 3 1,1 3 51,-1-3 0,0 5-5,0-4 0,0 9-44,1 3 265,-1-8-24,-8 0 1,6-9 1,-4 5 0,-1-5 83,1-7 0,-8-9 97,2-4 1,2-3-26,-2-3 1,2-8 796,-2-4-238,-4-4 0,8-2 763,-4 0 0,-2-2 21,9-4 0,-1-4-238,6-8 1,2 6 93,5-1 0,-5 1-195,4-6 0,2 6-27,-1 0 0,1 8-78,-2-2 0,-3 4-761,3 2 0,-4 0-769,-2 0 0,1 8-378,-1 4 1,-2-2 262,-4 2 0,-2-2-494,-4 2 1,-4 5-1263,4-5 201,-4-4 1098,-2 8 1,3-12-9,3 8 0,-2-8 438,8 2 0,2-4 882,10-2 0,5 6-322,7 1 0,1 1 495,-1-2 1,0 4-133,1 8 1,-1 8-1,1 3 1</inkml:trace>
  <inkml:trace contextRef="#ctx0" brushRef="#br0" timeOffset="30">4575 19144 23836,'0'-18'-9047,"-2"0"7401,-4-1 1,4 7 813,-4 0 0,4 6-296,2-6 1314,0 8-168,0-4 47,0 8-90,0 8 11,0 2 423,0 0 378,0-2 296,-9-8 0,5 0-414,-8 0 0,6 0 501,-6 0 16,8 0-947,-12 0 68,14-8 0,-6 4-646,8-8 0,0 6 453,0-6 0,0 5-759,0-5 1,8 8 1174,4-2 0,-2-2-77,2 2 0,0 0-189,7 6 0,1 0-337,4 0 1,-2 0 489,9 0 1,-3 0 598,3 0 0,3 0-383,-4 0 0,-1 6-209,1 0 1,-2 6-1086,3-6 0,1 0 181,-8-6 1,9 0 434,-3 0 0,5 0 101,1 0 1,-5-2 133,-1-4 0,2 2 96,11-8 1,-5 2 56,5-2 1,-3-2-75,3 8 1,-3-1 72,9 7 1,-2 0-300,1 0 1,-3 0-27,-9 0 0,1 0-47,-1 0 0,-8 2-249,-3 5 0,-5-3-278,-2 8 1,2-6 4,5 6 0,-5-8 203,4 2 1,-3-4 261,-3-2 1,8 0 128,4 0 0,5 0-49,1 0 0,1-2 157,-1-4 0,7 2 204,-1-8 1,3 6 269,-3-6 0,-3 6 78,3-7 0,9 9-361,-2-2 0,1-2-115,-7 2 0,-5 0-145,5 6 0,1 0-76,-1 0 1,-1 2-258,-5 4 1,-1-4-11,1 4 1,-1 2-172,1-2 0,5 0 155,1-6 1,1 0 199,-1 0 0,3 0-70,9 0 1,0 7-26,-1-1 0,1 0 141,0-6 0,6 0 156,-1 0 1,7 0 108,-6 0 1,6 0-18,-7 0 0,9 0-42,-2 0 1,-4 0-135,-2 0 0,-7 0-71,-5 0 1,8-2 188,-9-4 0,1 4-43,-13-5 0,1 5-81,-1 2 1,7 0-46,-1 0 1,3 0-125,-3 0 1,7 0 118,12 0 0,12-2 93,12-4 1,4-4 49,2-8 1,-2 6 56,-4 0 0,0 8-182,-12-2 0,-4 4 29,-14 2 1,-1 0-14,1 0 1,0 8-176,-1 4 1,-5 4-189,-1 2 1,3-6 114,10 1 1,-2-7-193,7 6 0,-7-8 207,2 2 1,4-4 44,2-2 1,-5 0 141,-1 0 1,-6-6 128,-7 0 0,-1-6 324,-5 6 1,-5-1 48,-1 7 0,1 0-216,-7 0 0,7 0-107,5 0 0,-3 0-56,3 0 0,3 0-44,-3 0 0,15-2 2,-2-4 0,9 4-109,-3-4 1,8-2-51,-2 2 1,0 0 48,6 6 0,-13 0 56,7 0 1,-2 2-161,-4 4 1,2 2-9,-3 4 0,-5 3-15,0-9 0,-1 6-74,-5-6 0,4 2 33,1-2 1,1-4 95,0 4 1,1-4 119,5-2 0,4-6 136,8 0 1,0-2 87,0 2 0,0 4 74,-1-4 1,-3 4-69,4 2 0,-6-6 72,6 0 1,0-1-118,-6 7 0,6 0-102,6 0 1,-3 0-64,10 0 0,5 0-81,6 0 1,-45 0 0,1 0-19,50 0 1,-5 0 39,-7 0 0,0 2-253,-6 5 0,4-3 110,2 8 0,-8 0-31,-4 6 1,-2 0-34,2 1 0,2-1 42,4 0 0,4 0 19,-4 1 0,5-3 53,1-4 1,6 4-28,0-4 0,0-2 79,-6 3 0,1-9 142,-1 2 1,6-4 112,0-2 1,0 0 267,-6 0 0,1 0-215,-1 0 0,0 0 3,0 0 1,-6 0-30,0 0 0,-6 0 9,6 0 1,-8 0-31,2 0 0,-4 0-74,-2 0 1,0 0-129,0 0 0,0 0 62,-1 0 0,-1 0-129,-4 0 1,-4-2 175,-8-4 1,-5 4-54,-7-4 0,-3-5 325,-15-1 1,-1-4-25,-6-2 0,-2 0-171,-4-1 0,-5 1-721,-14 0 0,-11 2-794,-12 3 1,-25 7 881,-18 12 1,-26 15 534,37-4 1,-4 2 0,-8 3 0,-3 1-1,-6 4 1,0 0 0</inkml:trace>
  <inkml:trace contextRef="#ctx0" brushRef="#br0" timeOffset="31">4575 20639 24424,'0'-18'-6397,"0"0"5120,8-1 1,0 1 1303,4 0 1,4 2 685,-4 4 0,11 1 243,1 5 1,8 4-765,-1-4 1,5 4-3,7 2 1,-3 0-442,9 0 1,0 0 1079,5 0 0,1 2-281,0 4 1,-1-4-420,1 4 0,0 5-294,-1 1 0,-5-2-413,0 2 1,-7 0 154,7 6 0,-7-5 157,7-1 1,-1-2 91,7 2 0,2 4-21,4-4 1,-3-2 102,9 3 0,-6-7 42,6 6 0,-1-6 172,7 6 1,-2-6-6,-4 6 0,4-2 19,-4 3 0,12 3-50,6-4 1,-2-4 29,2-2 1,-6 2 25,6-2 1,0 0-16,6-6 1,-6 0 100,0 0 1,-6 0-94,6 0 0,-6 0 68,6 0 0,-8 0-32,2 0 1,-2 2 23,2 4 1,6-1-172,12 7 1,-1-8 20,-45-1 0,1 0 1,51-1-32,-49-2 0,2 0 0,3-1 0,1 0 0,4-2 1,0 0 0,-1 1 0,1 0-6,3-4 0,0 0 0,-5 3 0,-1-1 35,0-2 1,0 0 0,-3 3 0,-1 0-17,4-3 1,0 0 0,-7 4 0,-1 0 23,2-1 1,0 0 0,-3-1-1,1 0 92,2 1 1,-1 0 0,-1-3 0,0 0-61,1 3 0,1 0 0,-3-4 0,-1-1 0,3 2 1,2 0 0,1-2 0,1 0-24,-3-1 1,-1 0 0,4 0 0,0 0-15,0-1 1,-1 1 0,-2 0-1,0 0-19,-1 0 0,1 0 0,0 2 1,-1 2-6,-2-2 0,0 2 0,1 2 0,1 1-49,1-1 1,-1 0-1,50 1-27,-1 2 1,-6 0-41,6 0 0,1 0 31,-50 0 1,1 0 0,0 0 0,-1 0-15,1 0 1,0 0 0,-1 0 0,1 0 1,-1 0 1,1 0 0,6 0 0,0 0 2,0 0 1,-1 0 0,-1 0 0,-2 0 0,46 0 1,-2-6 89,-49 3 1,0 0 0,0-1-1,-1 0 123,40-2 1,4 4-72,-10-4 1,2-2 88,-2 2 1,9 0-83,-9 6 0,2 0-32,-8 0 1,4 0-10,8 0 0,0-2 34,0-4 1,-6 4-83,0-5 0,-2 3 39,2-2 0,4 4 19,-4-4 0,-4 4-90,-2 2 1,2 0 104,-2 0 0,4 0-32,-10 0 1,4 0 4,-10 0 0,6 6-128,6 0 1,0 7-44,0-7 0,0 0-14,-12-6 0,2 0 135,-3 0 1,3 0 1,-8 0 1,-2 0 25,-11 0 1,5 0 64,-4 0 0,3 0-51,3 0 0,0 0 82,-1 0 1,1 0 49,0 0 1,-1 0-64,1 0 0,0 0-85,-1 0 1,1 0 27,0 0 0,4 0 11,-5 0 1,5 0-19,-10 0 0,-3 0-41,3 0 0,-9 2-63,3 4 1,-3-2-91,3 8 0,-3-6-21,9 6 1,-7-2-36,7 2 0,-6 5-171,5-5 0,3 4 106,10 2 0,-3 1-131,9-1 0,-6-6 213,6 0 0,-7-8 231,7 2 0,-2-4 175,2-2 1,-4 0 30,-9 0 1,1 0 27,0 0 1,-3 0 71,-3 0 0,-2 0-30,-5 0 0,-1 0 10,7 0 0,1 0 117,5 0 0,7 0-292,0 0 1,8 0-117,-2 0 0,-5 0-52,-1 0 0,2 6-111,-2 0 1,8 2 33,-3-1 1,-1-3-34,2 8 0,0-8 62,6 2 1,2-4 59,4-2 1,-10 0 19,3 0 0,-9 0-8,4 0 1,0 0 55,6 0 1,-8 0 57,-5 0 0,-3 0 12,-2 0 0,10 0-29,7 0 0,1 0-56,6 0 0,2 0-73,-2 0 1,14 0 35,-1 0 0,-3 2-41,-4 4 0,0-4-15,6 4 0,0-4 79,0-2 0,-8 0 57,-4 0 0,2 0 13,-2 0 1,0 0 8,-6 0 1,6-2-18,0-4 1,8 2 17,-2-8 0,10 2 101,3-2 0,-1-5 14,-6 5 0,0 2-40,0-2 0,4 6 2,-3-6 0,3 8-89,-10-2 1,10 4-62,2 2 1,-44 0-1,-1 0-63,52 0 0,-5 6-103,-2 0 1,4 8-55,-49-8 1,0 0 0,3 2 0,1 0 54,-1 2 1,-1-2 0,0-1 0,-2-1-259,39 6 0,0-2 174,0 2 0,-2 2 23,-4-8 1,2 0 160,-8-6 1,0 0 37,-6 0 0,-2 0 110,-4 0 1,-4-6 182,-9 0 1,1-6 244,0 6 1,4-8-235,-5 2 0,3 2 153,-15-3 1,1 9-118,-7-2 0,1-2-171,-1 2 0,1 0-68,-1 6 1,-7 0-76,-5 0 0,2 0-119,-2 0 1,-5 0-534,-7 0 214,0 0 231,6 0-13,-8 0-35,-2 0 341,-8 0 1,0-2-1380,0-4 0,0 2-1242,0-8-12,0 8-5,0-4 1046,0-1 0,-2 7-11,-4-4-452,4 4 348,-6 2 4196,8 0 754,0 0-847,0 8-2539,0-6-17,0 7-992,0-9 2631,0 0-34,0 8-4170,0-6-181,0 6 175,0-8 3381,0 0 0,-8 2-194,-4 4 0,2 4-168,-2 8 1,-9 0 0,-7 1 0</inkml:trace>
  <inkml:trace contextRef="#ctx0" brushRef="#br0" timeOffset="32">19830 19345 26992,'-8'-19'-9016,"0"1"6599,-4 0 0,2 6 734,4 0 408,4 8 578,-7-13 397,9 15 1,0-8 74,0 4 0,0 2-903,0-8 1,-6 6 1293,0-6 0,-8 2 187,2-3 1,2-3-216,-2 4 1,8-4 135,-2-2 1,-2-1-36,1 1 0,1 0-328,6 0 1,0 5 166,0 1 1,6 6 384,1-6 1,7 8 632,-2-2 1,4 4-334,2 2 1,0 8-317,1 4 1,-1 4 99,0 3 0,0-1 1,1 0 0,-1 8-82,0 5 0,2 3-186,5 3 0,-3 1-529,8 5 1,-5 3-796,5 9 1,0 0 94,7-1 1,-7 9 346,1 4 1,-7 6 257,6 6 0,-7-6-280,1 0 1,-12-8 350,-6-11 1,2-1-3,-2-4 0,0-7 135,-6-11 0,0-5 167,0-8 1,2 0-325,4 1 0,-2-1 327,9 0 0,-9 2-310,2 5 1,2-3 281,-2 8 0,2-5-182,-2 5 1,-4-8 53,4 3 1,-4-5-198,-2-2 0,2-8-314,4-4 1132,-4-4 97,6-2 0,-10 0 584,-4 0 0,-4-6-739,-8 0 0,-8-8 0,-3 4 1</inkml:trace>
  <inkml:trace contextRef="#ctx0" brushRef="#br0" timeOffset="33">19721 19035 26632,'28'-43'-1932,"-4"1"1,5 7 1913,1 11 1,-3 12 386,-3 6 1,2 4-459,-2 2 0,9 2-408,-3 4 0,7 4 206,5 8 1,-1-2 232,7-4 1,7 5 83,6-5 1,8-2 391,-3 2 0,24-8-234,-40-1 0,3 0 0,2 1 1,1 0-257,7 0 1,2-2 0,5 1 0,2-2 105,8-3 0,4-2 0,9-1 1,4-2 64,-27 0 0,1-2 0,1 1 0,-3 1 0,1-1 0,-1 1 109,2-3 1,0-1 0,0 1 0,28-1 0,-2 2 9,-2-1 1,-1 2 0,-9 2-1,-2 2-79,-3 2 1,-2 4-1,-10 1 1,-3 2-106,-3 0 0,-2 2 1,-2 4-1,-1 2-79,1 2 1,0 0 0,2 0 0,1-1-61,5 2 1,2-2 0,4-2-1,2-1 68,4 1 0,2 0 0,4-2 1,2 0-81,1-1 1,2 0 0,5 3 0,2-1 4,5-2 1,-1 0-1,-7 2 1,0-2 35,2-5 0,-2-2 1,-7 2-1,-1-2 97,-3-1 0,0-2 0,-4 1 0,0 0 65,-5 1 0,-1-2 1,-6-2-1,-2-2 226,-3 0 1,-1-2 0,-6-1-1,-2 0 117,45-10 1,-8 1-32,2 5 1,-10 4-126,10 8 1,2 0-145,5 0 1,-1 0-77,-6 0 1,-16 8-451,-8 4 0,-17 3 118,-7-3 0,-13 2-857,-5-8 1164,-13 0 0,-2-6 331,-4 0 250,-4-8-2673,6-2 1276,-8-8 0,2 7-1319,4 5 1427,-4-4-782,6 8 1524,-8-6-3547,0 8 2471,0 0 738,0 8 1,0-4 6,0 8 1,0-6 92,0 7 0,0-7-518,0 6 1,0 0 463,0 6 1,0 0-868,0 1 0,0 5 1187,0 0 1,0 9-1352,0-3 0,2 13 1336,4 5 0,-4 5 27,5 2 0,-3 5-26,2 1 0,-4 2-10,4-2 0,2-4 144,-2 3 0,6 3 22,-6-2 0,8-2 141,-2-11 1,5 5-15,1-4 0,2 3-27,4 3 0,-1-9 215,7-3 0,-2-4 44,3-3 0,1-2 113,-7-3 1,-7-5-176,-6-8 0,-6-8 571,6-3 919,-8-5 320,4-2 443,-8 0-572,0 0-1189,0-9-2921,0 7 754,0-6-97,0 8 1773,0 0 70,-8 0-729,6 0 1,-6 2-193,8 4-458,-8-4 1,4 15 1288,-8-5 0,6-2 128,-6 2 0,5-6 817,-5 6-2189,0 1 0,-6 5 10,0 0 1,6-6 85,-1 0 0,1-6 316,-6 7 0,6-7 597,0 6 0,2-6 81,-3 6 1,-3-6-102,4 6 1,-4-6 36,-2 6 0,1-5-88,5 5 1,-4-6 3,4 6 1,-4-6 78,-2 6 1,-1-6 19,1 6 1,0-8 62,0 3 1,-7 1 150,1-2 1,-10 0-6,-3-6 1,-1 2-233,-11 4 0,-2-4 131,-9 4 1,1 2-317,-8-2 1,4 2 205,-10-2 0,11-4-7,-11 4 0,12-6-283,0-6 0,11 2-69,1-8 1,11 6-757,1-6 1,9 8 163,10-2 1,-9 16 333,-3 14 0,-13 13 0,-3 17 0</inkml:trace>
  <inkml:trace contextRef="#ctx0" brushRef="#br0" timeOffset="34">17679 18907 26900,'-16'-18'-3800,"4"0"0,4 5 1354,8 1 0,2 8 2772,4-2 1,6 4 507,13 2 0,1-2 202,4-4 1,3 2-308,-9-8 1,2 6 69,-1-6 1,-3 7-329,8-1 1,-7-2 740,1 2 1,2-2 305,-2 2 0,9 4-752,-3-4 0,-3 2-522,-3-2 0,2 2-168,-1-8 1,1-1-416,-2-5 1,-4-2-48,5-4 1,-5 1-305,-2-7 0,-6 6-65,0-7 1,-7 3-297,1-2 1,-6-5-273,-6 5 1,1 1-125,-7-1 0,-2 6 284,-10-7 1,2 9 624,-9-2 1,1 1 207,-7-1 0,-1 4 374,-5-5 1,3 3 143,-9-2 1,-1 4 429,-11-5 1,2 5 333,-8 2 0,-6 6 163,-6 0 1,-8-1-346,2-5 1,-4 0-239,-2 0 1,6-1-116,0 1 1,6 6-14,-6 0 0,8 2-49,-2-2 1,-2-3-294,2 9 1,-8 0 131,2 6 1,2 0-285,-2 0 1,0 0 220,-6 0 0,-9 0 13,-3 0 1,4 0 31,2 0 1,3-2-105,3-4 0,-4 4-61,4-4 1,2-2-45,10 2 1,4-6-90,-4 6 1,-2-6 87,2 5 1,-6-5-5,6 6 0,-6-2 77,6 2 1,-6 4-110,6-4 1,0 4 156,6 2 0,-2 0-146,-4 0 1,-2 6 4,-4 0 0,2 6 208,4-6 0,4 6-9,-4-5 0,0-1-58,6-6 1,4-2 71,15-5 0,5 5-150,1-4 1,-1-2-160,-6 2 0,7 0 64,-1 6 1,-6 0-5,-5 0 0,-9 0-73,2 0 1,-4 0 29,-2 0 0,2 2 7,4 4 0,-3-4 213,3 4 1,4 2 28,2-1 0,4-1 18,3-6 1,1 2-37,5 4 0,-5-4-12,4 4 1,1-2-34,-7 2 0,10-2 108,-9 8 1,3-6-80,-4 6 1,1 1 117,-1 5 1,2 0-58,5 0 0,-3 0 37,9 1 0,-9-1 30,2 0 1,-1-2-66,1-4 1,-3 5-5,3-5 0,2-4-194,-1-2 1,13 2 150,-1-2 0,12 0-209,-1-6-5,5 0-284,2-8 1,6 6-376,0-4 0,5 6 756,-5 6 1,0 6-670,-6 13 1,0-3 88,-1 8 0,1-5 48,0 5 0,2 0-187,4 7 0,-3-7 150,9 1 0,-6-7 287,6 6 0,0-1-177,6 1 0,0 2-417,0-7 0,0 7 367,0-1 0,8 3-117,4 3 0,7 1-139,5 5 1,-2-5 289,9 5 1,1-5 293,10-1 1,-3-9 144,3-4 0,3-4 418,-2-1 0,5-3 158,-5-4 0,9-4 220,3-8 0,8-2 484,10-4 0,0-4 352,0-8 1,-1 6-378,1-1 1,4 9-389,-4-2 0,-2 4-133,-10 2 0,-4 0-164,3 0 1,9 0-471,-2 0 1,8 2-180,-8 4 1,2-2-90,-3 9 0,9-1-194,-8 6 0,0 0-36,-12 0 1,-3 7-100,-3-1 0,4 6 49,-5-5 0,5-7 236,2-6 0,1-2 75,5 2 1,8-4 277,4-8 1,6 0 46,-6 0 1,2-2 143,10-4 0,12-4-26,-46 1 0,1 0 0,3 1 1,-1 0 401,44-4 1,-1 4-129,-6 8 0,-10 2-269,-8 4 0,-14-2-285,-11 8 1,-13 0-283,1 6 1,1-8 233,-1-4 0,5 3-140,-11-3 1,12 0 45,7-6 0,4 0 9,1 0 0,9-6 169,4 0 0,10-3 104,2 3 0,14 4-102,-2-4 1,10-2 336,-3 2 1,-3 0-129,-10 6 0,-6 0-282,-12 0 1,-7 0 111,-11 0 1,-4 0 74,-9 0 1,1 0-126,-1 0 0,-6 0 241,1 0 1,1 0-61,11 0 1,3 0-179,9 0 1,2-2-20,3-4 0,13 2 242,12-8 1,-2 8-403,2-2 0,-8 4 9,2 2 0,-10 0-183,-2 0 1,-8 8 105,2 4 1,-3-2 27,3 2 0,-4-8 211,3 2 0,-9-4-171,-2-2 0,-11 0 372,-1 0 1,-1 0-136,-6 0 0,-3-6 516,-3 0 1,2-6-28,-1 6 1,9-8 41,3 2 0,7-5-69,11-1 1,-3 6-171,-3 0 0,2 2-369,-9-3 0,-1 5-34,-11 8 1,-4 0-170,-7 0-43,-1 0 0,-6 0 106,0 0 0,-6-2 76,6-4 0,-5 2-149,5-8 0,-6 2-264,6-2 0,0-4 155,6 3 0,-6-3-87,1-2 1,-9 0-176,2 0 0,-2 1 4,2 5 0,-4-4-74,4 4 1,-6-4-347,-6-3 1,-4-1 391,-9-4 1,1 4 211,0-5 0,0 5-179,0 2 1,5-7-70,1 1 0,0 0 202,-6 6 0,2-1 178,4 1 1,-5 6 133,5 0 1,-6 0 698,-6-7 0,-1 7-8,-11 0 1,1 0-32,-13-6 1,-9 2 76,-10 3 0,-12-3 194,-6 4 0,-12-4-465,46 7 1,-1 0-1,-4 0 1,-2 1-284,1 2 1,-1 0-1,0 2 1,1 2 318,2 3 1,0 4-355,-4 6 0,1 5 0,2 0 0,0 4 0,-3 5 0,-1 3 0,-2-1 0,0 0 0,-2 3 0,-1-1 0</inkml:trace>
  <inkml:trace contextRef="#ctx0" brushRef="#br0" timeOffset="35">16677 18615 24949,'10'-46'-7144,"-2"3"5411,-8 13 1,0 3 1600,0 9 1,0 6 38,0 0-595,0 8 0,0 4 323,0 12 1,0 10-156,0 3-32,8 7 1,11-4 0,9 9-1</inkml:trace>
  <inkml:trace contextRef="#ctx0" brushRef="#br0" timeOffset="36">17042 18579 24752,'-11'-37'-8885,"-3"3"4880,8 4 2771,-8 3 456,4 17 0,-8 10 2162,-1 12 1,1 10-1124,0 3 0,6 5-333,0-6 1,8 7-1213,-2-7 1285,4 1 1,18 1 0,4 2-1</inkml:trace>
  <inkml:trace contextRef="#ctx0" brushRef="#br0" timeOffset="37">26264 20967 24931,'0'-44'-7257,"-6"5"5418,0-3 1,-6 11-206,6 7 1103,0 4 33,6 10 0,0 6 630,0 16 0,0 2 280,0 16 1,0 1 0,0 5 0</inkml:trace>
  <inkml:trace contextRef="#ctx0" brushRef="#br0" timeOffset="38">26410 20913 24156,'-18'-27'-8750,"-1"7"6775,1-4 1,0 3 1591,0 3 1,-7 8 772,1 4 0,0 12 734,6 6 0,7 10-1251,5 3 1,4 7 0,2-3 0</inkml:trace>
  <inkml:trace contextRef="#ctx0" brushRef="#br0" timeOffset="39">26629 20840 24621,'-21'-43'-4628,"-3"1"1,4 7 3016,-5 11 0,11 16 2110,2 14 0,2 14-455,-2 23 1,-12 11-1,3 11 1</inkml:trace>
  <inkml:trace contextRef="#ctx0" brushRef="#br0" timeOffset="40">26209 21186 26559,'8'-18'-4125,"-6"-9"2219,5-3 0,-3 4 224,2 1 0,-2-1 1322,8 2 0,0-7 742,6 7 1,0-6 7,1 5 1,1 1 123,4 6 0,-1 8-585,7 4 0,0 6 99,7 6 0,-1 20 0,1 13 1</inkml:trace>
  <inkml:trace contextRef="#ctx0" brushRef="#br0" timeOffset="41">16458 21040 25939,'0'-18'-4048,"0"0"1,0-1 1608,0 1 0,0 6 1487,0 0 1,2 8 1639,4-2 0,-2 2 364,9-2 1,-7 4-243,6-4 0,-2 6-748,2 6 0,2-2-725,-8 8 0,2 0 479,-1 6 1,-3-6 156,8 1 1,-8 1-121,2 10 1,2-4-534,-2 5 1,6-3-535,-6 2 0,6 5-86,-6 7 0,7 9 618,-7 3 0,8 7 317,-2 6 0,2 1 518,-2 5 1,5 10-134,-5-4 0,-2 6 121,2 0 1,-8-10 95,2 4 0,-4-10 114,-2 4 0,0-9-25,0 3 1,-6-4-41,0-2 0,0-9 55,6-3 0,0-7-173,0-5 0,2-7-70,4-12 0,-2-4 327,8-8 711,-8 0 1,12-8 390,-3-4 1,-1-2-717,6 2 1,-2-5 254,15 5 1,1-4-174,11-2 0,3 0 352,9-1 1,8-5 301,3 0 0,5-1-242,2 7 0,10 6-1588,8 0 0,9 0 194,-46 3 1,1 0 0,0 2 0,-1 1 52,1 0 0,0 0 1,-1 4-1,1 0-11,0-1 1,-1 0-1,-1 1 1,0 0-225,44-4 1,-10 4 46,-20-4 0,-4 4-141,-9 2 0,5 0 105,-4 0 0,3 0 159,-9 0 1,14 0-3,10 0 1,10-6 94,14 0 1,-44-1 0,1-1 49,3 2 0,2 0 0,3-1 1,1-2 32,1 0 1,0 0 0,2 0 0,1 0-24,4-1 1,-2 1 0,-4 1 0,-2 0 25,-5 2 1,-1 0 0,-5 1 0,0 2 0,45 3 1,0 0-49,-6 0 1,-2 6-36,-10 0 1,-2 6-169,8-6 0,4 7 6,2-7 1,-4 0 33,-14-6 1,8 0 163,4 0 1,11-2-44,1-4 1,0 2 188,-6-9 1,2 7-14,5-6 0,-9 8-2,8-2 0,-6 4 16,12 2 1,-6 0-16,7 0 1,-11 0-80,-2 0 1,-16 0-48,-14 0 1,-11 2-135,-1 4 0,-15-2-164,3 8 0,-7-8 157,1 2 0,3-2-48,-4 3 0,5-5 79,1 4 0,1 2-102,-1-2 0,3 2 10,3-2 1,-9-4 93,3 4 0,-12-4 146,1-2 434,-5-8-235,-2-2-83,-8-8 1,-2-1-883,-8 1 142,0 0 0,-2 0-420,-4-1 1,2 1-5,-8 0 1,8 0-113,-2 0 0,-2-3-78,2-3 1,0 0-287,6-13 1,0 5 696,0-11 0,2-3 306,4-3 0,2-4 632,4-1 0,4-1 160,-4 0 1,-4 9-240,-1 3 0,1 5 177,-2 1 1,0 3 61,-6 3-252,0 5 0,0 8-236,0 0 10,0 7-423,0 3 306,0 8 0,0-2-298,0-4 146,0 4 31,0-6 441,0 8 0,0-2 105,0-4 24,0 4-185,0-14 1,-6 12 358,0-8 1,-9 8 538,3-3 0,-6-1-29,-6 2 1,1-6 21,-7 6 1,0-6 48,-7 6 0,-5-2 99,-1 2 0,-9 2-6,-3-9 0,-2 9 31,-10-2 0,7-2-298,-7 2 1,-2-6-563,-10 6 0,-4-8-73,-8 2 1,-2-3 2,-5 3 0,3-4-95,44 9 0,-1 2 0,-49-5-44,49 4 0,0 0 0,-45-5 45,12-1 0,4-4-126,8 4 1,0-4 138,0-3 0,1 1-186,-1 0 1,0 0 43,0 0 0,0-1-8,0 1 0,-2 2 87,-4 4 0,2 4 47,-8 8 1,2 0-363,-2 0 0,-2 8 244,8 4 1,-2 4 190,2 2 1,4-6 308,-4 1 0,4-9-247,2 2 0,0 2 262,0-2 1,7 0-312,-1-6 1,8 0-26,-2 0 0,-6 0-78,-5 0 0,-1 0-84,-6 0 0,-4 0-48,-2 0 1,-13 0-62,-5 0 1,4 0 9,2 0 1,1 2 81,-1 4 1,-4 2-6,46-2 1,1 0 0,-42 11 183,5-5 1,18-2 15,0 2 0,13-8-34,-1 2 0,4 2 43,3-2 1,-1 0-94,0-6 1,-8 6 44,-3 1 0,-3 5 2,2-6 0,-2 6-74,8-6 0,-5 8-132,5-2 1,0-2 104,6 3 0,3-3 41,3 2 1,2-4-136,5-8 1,12 0-38,-1 0 1,3 0-25,4 0 1,-1-8-525,7-4 0,6 2-308,0-3 1,8 7-394,-2-6 0,-3 6 627,3-6-183,0 8-870,6-4-1166,0 8 2033,0 0 1052,-8 0 1,4 2 322,-8 4 0,-6-2 755,-6 8 0,-3-2-678,3 2 1,2 5 655,-9-5 1,9-2-621,-2 2 0,3-6 287,3 6 0,6-2-1331,0 3 1,8 3-792,-2-4 0,6 10-1272,6 3 2070,12 7 1,10-4-1,9 9 1</inkml:trace>
  <inkml:trace contextRef="#ctx0" brushRef="#br0" timeOffset="42">27813 19417 27563,'-12'37'-3661,"0"-1"0,8 7 419,-2 0 2866,4 15 0,2-9 1,0 14-1</inkml:trace>
  <inkml:trace contextRef="#ctx0" brushRef="#br0" timeOffset="43">27923 19345 22975,'8'-11'-2706,"-6"-5"0,6 12 2391,-8-8 0,0 6-1169,0-6 680,0 8 350,0-12 219,0 14 177,0-15 0,0 13-554,0-8 1,-2 8 576,-4-2 0,2 2 210,-8-2 1,-1 2 285,-5-8 1,-6 2 24,0-3 1,-11-3-31,-1 4 1,-9-10-41,-10-3 1,-9-5-34,-9 6 1,-2-3-107,-10 3 1,-6 4-9,-7-5 0,47 12 0,-1 0-34,-45-11 1,0 6-107,6 5 1,-7 3-2,1-2 1,46 5 0,-1 0-15,-45 1 0,44 0 0,0 0 58,2 3 0,-1 0 0,-49-12-49,49 9 0,1 0 1,-51-4 48,51 4 1,-1 0 0,-49 2-35,4-2 0,-5 4-50,48 1 0,-1 2 0,-2 2 1,1 0 2,1 0 1,0 0 0,-1 4 0,1 0 0,-42 5 0,41-6 0,-2-1-30,0 0 1,1 2-1,1-2 1,0 2 7,-2 2 0,1 0 1,4 0-1,1 0 0,-3 0 1,0 1 0,1-1 0,1 2 78,-44 13 1,0 4-81,5 9 0,1 1-36,0 5 0,43-20 0,-1 1-87,0 2 1,1 2-1,-1 2 1,1 1-17,2-1 0,0 1 0,1 4 0,-1 1-22,0 0 0,1 1 0,3-1 1,1 1-106,1 2 1,1 1-1,-26 35-189,11-3 1,15 3-156,15 4 0,12 6-159,6 13 1,8-7-14,10 0 0,26 0 334,-7-47 1,5-3 0,7 2 0,5-3-82,8 4 0,4-3 0,3-5 0,3-5 339,9 1 0,2-3 1,5-1-1,2-3-188,6-6 0,2-2 1,-24-5-1,2-1 1,1-1 367,5-3 0,1-1 0,1-1 1,0-1-1,1-1 0,1 0-132,3-1 0,0 0 0,0 0 0,-4-1 0,-1 0 0,0-1 281,1 0 1,0 1 0,0-2 0,-4 0 0,0-2-1,0 1 103,0 0 1,0 1 0,-1-2 0,30-4 0,-3-2-37,-3 0 1,-2-1 0,2-2-1,-1-2-24,0-3 1,0-2 0,-28 4 0,1 0 0,0 0-102,2-1 1,2 0 0,-1 0 0,-2-2 0,1 1 0,-1-1 10,0 0 0,0-1 0,0 1 1,29-6-1,-2 2-136,-8 0 1,-4 1-1,-6 2 1,-2 0 74,-3 0 1,-4 1 0,-11 3 0,-2 0 10,-3 0 1,-1-1 0,43-12 478,-6-2 1,-8-11-526,-4 5 0,-20-11-103,-10 4 0,-19-7 384,-12 1 1,-12-6-956,-18-5 1,-16-5 156,-21-8 1,16 33-1,-3 1 482,-2 0 1,-3-1 0,-5-6 0,-3 1-265,-1 1 1,-3 3 0,-4-2 0,-1 3-33,-2 5 1,-2 3-1,-7-3 1,-2 3 120,-1 4 1,-1 1-1,-7-1 1,0 1 34,4 8 1,0 2 0,-5-2 0,0 2-33,7 7 1,2 1 0,-1-2 0,0 2 319,6 5 0,0 2 1,3 0-1,1 2-216,10 5 0,2 2 0,-34 9 552,31 21-514,7 3 0,15 11 0,7 4 0,9 3 0</inkml:trace>
  <inkml:trace contextRef="#ctx0" brushRef="#br0" timeOffset="44">26410 20584 27184,'0'-18'-2458,"0"8"0,-8-6 1,-2 6-1</inkml:trace>
  <inkml:trace contextRef="#ctx0" brushRef="#br0" timeOffset="45">26483 20621 25049,'-8'-18'-9831,"0"-1"8389,-5 1 1,-1 0 989,8 0-844,0 8 950,6-7 212,0 15 0,0 2 0,0 10 0</inkml:trace>
  <inkml:trace contextRef="#ctx0" brushRef="#br0" timeOffset="46">5140 24085 21701,'-35'-2'-487,"5"-4"1,-2-2-1493,7-4 0,-5-5 725,6 5 0,-1-4 532,7-2 1,-6 0 327,-1-1 1,-7 7 422,2 0 0,-5 2 92,-1-2 0,-1 4-173,1 8 1,-1 0 203,1 0 0,2 0 573,3 0-284,5 0 0,16-2 498,4-4-1087,4 4 0,2-9 33,0 5 1,2-2 302,4-4 1,-2-2 124,8 8 1,-6-8-174,6 1 1,-2 3 202,2-2 0,5 0-70,-5-6 0,12 6 377,6-1 0,-1 3 475,1-2 0,3-2-391,9 8 1,5 0-577,7 6 1,9 0-352,4 0 0,12 0 88,6 0 1,-33 3-1,1 2-90,4 1 0,2 0 0,6 1 0,1 0 18,4 0 0,0-2 0,6 0 0,2-1-34,4-4 1,0 0 0,1 0 0,0 0 30,5 0 1,0 0 0,-3-1-1,-2 0 66,3-2 1,-1-1 0,-6 1 0,0-2 144,-3 0 1,-1-2 0,0 0 0,-2 0 6,0 4 0,0 0 1,-3 0-1,0 0-6,0 3 1,0 0 0,-4-3-1,1 0 60,3 0 0,0 0 1,-2-1-1,0 2-22,4 1 0,1 2 1,-1-1-1,0 0-63,7-1 1,0 2-1,0 1 1,0 2-8,2-2 0,2 2 0,6 2 0,2 0-22,3-3 0,1 0 1,-1 3-1,0 0-20,0-3 1,0 0-1,2 3 1,1 0 11,0-3 0,0 0 1,0 4-1,1-1 20,2-3 1,0 0-1,-8 3 1,-2 0-17,5-3 1,-1 0 0,-5 4 0,0 0 11,-1-1 0,0 0 0,-3-1 0,-2 0 8,0 1 1,-2 1 0,-5-2 0,-2 2 18,2 2 0,0 0 1,-3-3-1,0 0 3,-6 1 0,-1-2 0,6-2 0,0-2 64,1 2 0,0 0 0,-4-1 0,0-2-18,1 1 1,-1-2 0,-1 1 0,-2 0 4,1 0 0,0 0 0,0 0 0,1 0-15,3 0 1,-2 0 0,-4 1-1,-2 0-5,-5 2 0,-1 1 0,-1-3 1,0 0-14,-2 1 1,1 2 0,2 0 0,-1 0 1,-1-1 0,0 0 0,-2 3 1,-1 0-31,39 0 1,-8 8-81,-4-2 0,-4-4 58,-2-1 1,-6-5 95,0-2 0,-3 0 21,3 0 0,2 0-4,-8 0 1,4 0 23,-11 0 0,5-2 147,-10-5 0,1 5-37,-1-4 1,-4-2 83,-9 2 1,0 0-76,1 6 0,-9 0-349,-3 0 0,1 2-15,-2 4 1,0-2-425,-5 8 1,-1-5 21,0 5 1,-6-2-373,0 2 1,-1 4-1354,1-4 1751,4 5 0,-6 1 0,8 0 0</inkml:trace>
  <inkml:trace contextRef="#ctx0" brushRef="#br0" timeOffset="47">13688 23538 25730,'0'-18'-9831,"0"0"7814,0-1 1,0 1 1717,0 0 1,8 2 1025,4 3 0,6 5 163,7 8 0,5 0-321,13 0 1,11 8-332,13 5 1,14 5-490,10 6 1,11-4 647,-45-7 0,1-1 1,0-1-1,1 0-24,2 1 0,0 0 0,-3-2 0,-1 1 127,-5 1 0,0 0 1,47 8-357,-8-2 0,-16 1-559,-8-1 0,-11-6 214,-7 0 1,-6 2-69,-13 11 1,-6-3-432,-12 8 1,-3 1-187,-9 5 0,-3 1 222,-3-1 1,-4 1 338,-8-1 1,0-2 122,0-3 0,-1 1 113,1-7 0,-6-1 250,0-6 1,-9 2 364,3 5 1,-13-5 614,-5 4 1,1 3 88,-2-3 0,1 6-272,-7-5 0,3 7-272,3-2 0,-2 5-298,9 1 1,-7 1-80,7-1 1,-7 1-296,6-1 0,1 1-168,6-1 0,7-8-570,5-3 171,-4-5 481,7-10 0,-5-10 26,8-12 0,-1-12-830,1-7 1,6-3-134,0-3 1,0-5 13,-6-1 0,-1-13 176,1 1 0,6-4-4,0 4 1,0-1-8,-7-5 1,1 2-396,0-8 1,2 9 405,4-3 1,2 6 533,3 7 0,5-1 702,-4 12-132,4-3-139,2 20 0,2 5 544,4 22 1,5 13-643,7 22 1,8 13 0,2 10-1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218"/>
    </inkml:context>
    <inkml:brush xml:id="br0">
      <inkml:brushProperty name="height" value="0.053" units="cm"/>
      <inkml:brushProperty name="color" value="#FF0000"/>
    </inkml:brush>
  </inkml:definitions>
  <inkml:trace contextRef="#ctx0" brushRef="#br0">6106 1659 25418,'10'-55'-6345,"-2"3"4055,-8 3 0,2 7 399,4 11 2145,-4 13 0,14 12 473,-3 12 1,3 12-878,2 13 1,6 11 94,1 7 1,5 14-834,-6 10 1,7 8 593,-7 10 0,-2 2 219,-10 4 0,2 0 83,-10-42 1,-1 0 0,3 0 0,0 1-54,-3 5 0,0 0 0,0 1 0,0-1-271,-2-3 0,-2 0 1,-2 3-1,-2-1 260,-1-2 1,0 0 0,1 2 0,-1-1 15,0-3 0,0-2 0,-4 43-89,-2-18 1,-4-4 215,4-2 1,2-4-116,-3-8 0,9-1 21,-2-11 0,-4-3-349,-2 3 1,2-8-108,-2 1 463,0-11 0,-3 5 0,-3-12 0,-4-3 0</inkml:trace>
  <inkml:trace contextRef="#ctx0" brushRef="#br0" timeOffset="1">5832 1094 28995,'0'-55'-4415,"0"1"1,6 9 2522,1 9 0,7 9 1778,-2 15 0,4 4 1398,2 8 0,9 0-568,3 0 1,11 8-400,1 4 0,11 10-228,1 3 0,1 7-534,6-1 1,-2 3 1293,1 2 1,5 7-417,8 0 1,8 15-253,-38-28 0,-1 1 0,0 4 0,-1 1-654,2 3 0,-1 1 0,-3 2 1,-1 1 287,2 4 1,-1 3 0,-2 7-1,-3 4-114,-3 5 0,-1 2 1,0 3-1,-2 1-319,-5 4 0,-3 0 0,-2 5 0,-2 0 380,-3 4 1,-1 1 0,0 5 0,0 2-22,-2-2 1,-2 0-1,0 0 1,-2-2 6,-4 0 0,-4-1 1,-2-4-1,-2 0 27,-2 1 1,-2 0 0,-1 0 0,-2-2-94,-1-3 1,-3-2 0,-2-3-1,-2-2 53,3-11 0,-1-2 0,-3-1 0,-2-1 250,3-3 0,-1 0 0,-3-2 1,0-1 171,0-3 0,1-1 1,-22 39 252,-3-20 1,8-4 30,-1-8 1,5-3 115,7-3 0,2 2-1022,3-9 1,5 3-129,-4-3 593,-5 5 0,7 12 0,-8-1 0,-3 1 0,-1 2 0</inkml:trace>
  <inkml:trace contextRef="#ctx0" brushRef="#br0" timeOffset="2">28889 10885 28403,'6'-18'-4916,"0"-1"1,2 1 2956,-2 0 1,-2 0 1488,8-1 1,-8-5-133,2 0 0,2-1 351,-2 7 0,1 0-77,-7 0 1,2-1 138,4 1 1,-4 6-1936,4 0 2290,-4 8 0,0-4-328,4 8 1871,-4 0 652,6 0-515,-8 0 320,0 0-2381,0 8 1,0 2 44,0 8 0,-2-6 51,-4 1 0,4-1 160,-4 6 0,2 0-961,-2 0 0,4 1-88,-4-1 1,2-2-705,-3-4 827,5 4 0,-8-7 2849,4 3-1013,4 4-654,-14-6 1,8 8 60,-4 1 75,-4-1 0,5 0 8,-7 0 1,0 7-19,0-1 0,-1 8-166,1-1 1,-2 3-565,-4 3 0,1 7 379,-7 5 1,2-3-89,-3 3 1,-3 0 193,4 5 1,-7 3-147,-5 4 0,3-7-20,-3 1 0,-3 0 125,2-7 0,-1-1 120,1 2 0,5-1-61,-5 7 0,-3 2-28,-3 3 0,3 5-113,-3 8 1,2 6-79,-1 0 0,3 0-92,9-6 1,7-2-205,5-4 1,6-6-87,6-13 0,-2-9-58,8-9 1,-9 1 175,3 5 0,0-6 254,-6 1 0,2-1 133,-15 7 1,5-1 182,-11 1 1,5 5-48,-10 1 0,3 5 98,3-5 1,-1 8-31,1-3 1,-1-1 100,1 1 1,-3 1-185,-3 6 0,1 1-16,-7 5 1,5 2-231,-5 4 0,1 4-53,-2-4 1,-9-3 99,3 3 0,-4-8 141,5 2 0,-1-5 90,0-1 0,-1 0-45,-5 0 0,6-1-26,0 1 0,1 2-4,5 3 0,-4 3-13,-1 4 1,-1 4-18,0-4 1,-5 6-121,-1 6 0,25-38 0,-1 1-54,3 3 0,1 1 1,-2 0-1,1-1-43,3 0 0,2 1 1,0 2-1,1 0-36,-3-3 0,1 1 0,2 1 0,1-1-85,-21 33 1,3 0 33,9-6 0,-1-6-11,1 0 0,-7 3 98,1 3 1,-3 10 108,3-10 0,-5 4 30,-7-4 1,21-33-1,-1-1 73,1 1 1,-1-1 0,-6 1 0,-1-1 98,-32 34 1,34-36 0,1-1 158,-35 37 1,4-8 84,8-4 1,3-11-66,15-1 0,1-6-218,5 5 1,-5-5 161,-1 5 0,7-7-346,5 1 1,1 3-44,-6-3 0,7 1-155,5-7 1,-2-5 181,1-1 1,1-7 240,6 1-18,-1-4 1,1-10 633,0-4-182,0-4 0,0-2-303,-1 0 1,7 0-149,0 0-450,8-8-1394,-4 6 0,28-4 1654,17 12-81,31 4 1,-19 6 0,4 3 0,6 0 0,1 0 0</inkml:trace>
  <inkml:trace contextRef="#ctx0" brushRef="#br0" timeOffset="3">24441 19600 28032,'-6'-65'-4916,"0"4"1,0-2 3221,6 3 1,0 5 1625,0 6 0,8 17 315,4 2 1,5 9 226,1 9 0,-6 6 147,0 12 1,-8 6-1102,2 13 1,2 5-559,-2 13 1,3 11 1103,-3 13 0,-4 22 95,1-38 0,0 2 0,-2 8 0,0 3-417,-1 8 1,0 2 0,0 11 0,0 2 320,0 9 1,0 3-1,0-24 1,0 3-1,0 2-625,0 9 0,0 2 0,0 2 0,-1 4 0,1 1 0,-1 3 435,-1-18 1,1 3-1,-1 0 1,1-1 0,0-1-1,1 1 1,-1-1 0,1-1 216,-2 1 1,0 0 0,1 0 0,0-1 0,0-3 0,1 0 0,0-1 0,1 0 51,0 22 0,1-1 0,1-3 1,-1-13-1,2-3 0,0-1-278,1-6 1,1 0-1,1-3 1,5 19 0,0-4 208,0-9 0,1-2 0,-2-8 1,0-1-8,-4-4 0,-2-2 0,0-7 1,-2-1 252,-3 52 0,2-9 115,4-4 0,-2-8-82,8-4 0,1-6-747,5-6 1,0 2-522,0-9 1,0 1 1698,1-6 1,5-2-1622,0-5 1,11-3 1150,1-9 0,5-7-985,13-5 1,1-14 669,18-10 0,-6-12 0,14-14 0,2-9 0,0-9 0</inkml:trace>
  <inkml:trace contextRef="#ctx0" brushRef="#br0" timeOffset="4">29107 19235 18321,'-10'-65'-4566,"2"3"3789,8 7 1,2 12 532,4 13 1,4 12 547,9 18 0,-1 12-514,0 12 0,-2 25 219,-4 30 1,-7-26-1,-2 5 249,-2 13 0,-2 4 0,1 11 0,0 4-697,1-21 0,-1 2 0,-1 2 1,-1 8-1,-1 2 0,-2 2 545,0 10 0,-2 2 0,1 3 0,2-19 0,-1 2 1,1 0-1,-1 2-231,-1 5 1,0 1 0,-1 1 0,2 0 0,-1-1-1,2 1 1,-1 0 0,1-1 265,1 1 1,-1 1 0,1-2 0,1-2 0,1 17-1,2-3 1,1-2-157,2-10 0,2-1 1,2-4-1,2-6 1,1-2-1,3-3-77,9 24 0,2-3 1,-1-4-1,-1-2 384,1-4 0,1-2 0,-2-5 0,2-2-66,3-3 1,-1-2-1,-3 0 1,-1 0-3,-2-5 0,0 0 1,-1 3-1,1 0-85,0-3 0,0-1 0,-5 0 0,-2 0 10,2-5 0,-1 0 0,-1-3 0,0-1 81,-1-5 0,-2-1 0,2 2 1,-1 0-194,6 44 0,0-8-1264,0-10 1,1-14 1139,-1-10 1,-8-9-3080,-4-9 3166,-4-17 0,-2 4 0,0-14 0</inkml:trace>
  <inkml:trace contextRef="#ctx0" brushRef="#br0" timeOffset="5">26027 21204 22275,'0'-18'-3139,"0"0"1,6 0 2543,0-1 0,0 1 280,-6 0 1,0 0-29,0-1 0,0-1 280,0-4 0,0-2 38,0-5 1,-8 3-3,-4 3 1,-4 5-578,-2-4 1,-7 10 960,1 2 0,-8 7-156,1-1 1,-9 12 399,-3 7 0,-5 5-23,5 6 0,-8 11-106,3 7 0,3 9-47,3-3 0,3 5-81,3 2 0,10-7-168,7 1 0,9-8-328,10 1 0,0-9-321,0-3 1,16-10-53,9-2 1,9-1 397,9-11 1,-3 6 125,9-6 1,-1 0-439,7-6 0,-2-2 364,-5-4 1,5-6 239,-4-13 1,3-3-1,3-8 1</inkml:trace>
  <inkml:trace contextRef="#ctx0" brushRef="#br0" timeOffset="6">25881 20147 17578,'10'0'-179,"-1"0"1,-9 2-943,0 4 0,8 14 254,4 17 1,4 11 730,2 19 0,0 10 74,1 20 0,-9-46 0,0 2-249,2 4 0,0 1 0,-2-3 1,0-1 342,3 1 0,-1 0 0,8 46-622,-2-10 0,0-10-45,1-8 1,-1-8 342,0-10 1,2 2 43,5 3 1,-3-11 247,8 0 0,1 3 0,5-3 0,1-5 0,-1-3 0</inkml:trace>
  <inkml:trace contextRef="#ctx0" brushRef="#br0" timeOffset="7">26938 21223 17758,'0'-53'-3749,"0"4"3120,0-12 1,0 15 684,0 9 1,-2 5-207,-4 14 0,2 4 163,-8 14 0,0 0 393,-6 0 0,-7 16-242,1 8 0,-10 11-314,-3 7 0,1 5 457,-7 7 0,5 1 158,1 0 1,3-3-188,4-3 0,3-2 2,9-5 0,6-9-316,0 3 1,8-12-340,-2 1 1,6-7-82,6-6 0,4-6 440,8-12 1,8-6-120,5-12 0,5-5 144,7-7 0,-5-3 15,5-3 1,-7 5 6,-5 1 1,1 7 558,-8 11 0,-6 6-86,-5 0 0,-9 10 526,2 2 0,-6 16-1236,-6 14 1,2 13-91,-9 6 0,7 9-249,-6 3 1,8 8-1431,-2-2 1557,-4 12 1,0 4-1,-8 8 1</inkml:trace>
  <inkml:trace contextRef="#ctx0" brushRef="#br0" timeOffset="8">17388 25307 14619,'-10'-9'-2142,"0"-1"1905,4-8 0,4 0 588,-5 0 1,7 5 253,7 1 1,3 0 4,8-6 0,10-8 23,9-5 0,1-3-266,11-3 1,-1-1 107,7-5 0,-2 1-98,-5-13 0,1-4-262,-13-14 0,3-8 197,-15-4 1,6-8-261,-17 42 1,-1-1 0,-2 1 0,-2-2-387,-1-4 1,-2-1 0,0-2-1,0 0 171,1 0 1,0-1 0,3-3 0,-1-2 83,-2-4 0,0 0 1,2 4-1,2-1-63,2-6 0,0 0 0,-2 3 0,-1 0 78,0 0 0,0 0 1,-3 2-1,-2 1-17,-3 2 0,-2 2 0,0 9 0,-2 3-48,-9-47 1,-2 7-49,-17-6 0,16 46 0,0-1 97,-4-6 1,1 0 0,3 2-1,2-1-80,0-3 0,2-2 0,0-2 1,1-1-233,1-5 1,0 0 0,0-6-1,0 0 259,-1-3 1,2 0 0,2-1 0,2 0-218,0 1 0,2 0 1,0-2-1,2 0 296,0 2 0,0 0 0,-4-2 0,-1 0 41,0-2 1,-2 2-1,0 2 1,-2 2 28,1 0 1,-2 2 0,-3 4 0,0 2-73,-2 2 0,-1 0 1,-1 2-1,-2 0 29,-2 1 0,-1 1 0,0 6 0,-2 2 51,-3 3 0,-1 1 0,-3 0 1,-1 1-42,-1 1 0,-1 1 0,1-2 1,-1 0-50,-2 1 1,0 1 0,5 5 0,1 1-31,-3-1 0,-1 1 0,-31-37 96,4 0 0,-5 2-55,35 34 1,1 1 0,-25-33-71,7 2 1,7 10 31,-1 14 0,3-3 407,3 3 0,-1 7-357,1 5 0,-3 3 724,-3 9 1,3 1-574,-3 6 0,1 8 232,-1 4 0,3 6-306,-3 6 1,-3 4 313,3 8 1,-1 15-205,7 3 0,1 15-67,5 3 0,-3 17-63,9 14 0,9-36 1,0 2-277,2 3 0,1 1 0,2 4 0,2 2 276,1 5 0,2 1 1,3 5-1,0 2-109,-1 5 1,0 0 0,1 3 0,2 0-306,0 3 0,0 0 0,0 2 0,0 1 254,0 2 0,0 2 0,0 6 0,0 0 81,0 2 0,0 1 0,0 1 0,0 1 32,0-3 1,0 0-1,-1-31 1,1 1-1,-1 0-218,-1 0 0,0 1 1,0 1-1,-1 3 1,0 1-1,-1-1 259,-2 0 0,0 0 0,-1 0 0,1 2 1,0-1-1,0 0-210,0-4 0,0-2 1,0 1-1,0 1 1,0 1-1,0 1 197,0 0 1,0 1 0,-1 1 0,1 3 0,0 0 0,0 2 14,0-1 1,0 1 0,0 1 0,0 0 0,0 1-1,0-1 70,0-5 0,-1 0 0,2 0 1,0 3-1,1 0 0,0 1-46,0 0 1,0 0-1,0 0 1,3 3-1,0 0 1,1-1 8,0-3 1,-1-1-1,2-1 1,2-1-1,0 0 1,3-2-82,8 26 0,3-1 0,1 0 0,2 0-161,-3-33 0,1 0 1,2 0-1,10 29 0,3-2 105,-1-2 0,3-1 0,-1-7 0,2-2-11,0-5 0,1-2 0,0-5 0,1-1-59,2-1 1,-1-2-1,-2-2 1,1-2 134,1-4 1,1-1-1,-3-3 1,1-3-67,-2-7 1,1-2-1,2-2 1,1-1 214,-1-5 1,1-2-1,2 0 1,1-3-125,36 20 0,0-11-117,-6-7 0,-6-11 798,0-2 1,-11-10-609,-1-14 1,-9-14 158,-9-17 0,-1-21-96,1-27 0,-18 30 1,-2-4-96,2-15 0,-1-4 1,3-7-1,0-4 5,1-10 1,-1-3 0,-6 32 0,0 0 0,-1-2-157,1-5 0,-1-1 0,0 2 0,-1 7 0,-1 1 0,1 0 451,9-33 1,-1 2 0,-2 9 0,-2 3-99,-1 10 0,-1 2 0,-2 7 1,0 3 66,-3 8 1,-2 4 0,2-28-563,-4 27 1,5 23-1754,1 25 2009,4 12 0,-6 13 0,-2 9 0</inkml:trace>
  <inkml:trace contextRef="#ctx0" brushRef="#br0" timeOffset="9">27394 20457 27785,'0'-18'-8233,"0"-1"6838,0 1 1,0 12 1215,0 12 0,0 22 153,0 27 0,0 10 81,0 14 1,0 4-72,0 8 0,-2 6-82,-4 1 0,4-44 1,0 1-573,-4-3 1,0-1 0,2 45 749,-2-17 0,6-7-267,6-5 0,-2-6-157,8-12 0,-2-7-300,2-11 0,-2 1-6,-4-8 1,-4 1 649,4-7 0,-12 0 0,-4 0 0</inkml:trace>
  <inkml:trace contextRef="#ctx0" brushRef="#br0" timeOffset="10">26902 21295 23644,'8'-18'-3713,"-4"-8"2901,8-5 0,9 5 1251,9 2 1,6 6 223,7 5 1,12-1-57,11 8 1,3-6-577,-2 6 1,-4 0-240,-8 6 0,-3 8-53,-3 4 0,3 6 239,-3 7 1,-2 5 88,1 13-430,1-5 0,5 15 0,1-7 0</inkml:trace>
  <inkml:trace contextRef="#ctx0" brushRef="#br0" timeOffset="11">28123 21460 23586,'0'-25'-3071,"0"1"1,0-9 1650,0 3 1,0 2 846,0-3 0,0 9 761,0-2 1,0-3-172,0 3 0,0 0-14,0 6 0,-6-1-245,0 1 0,-8 8-203,2 4 1,-5 4 722,-1 2 1,-6 8 282,0 4 0,-9 6-16,3 7 1,-3 3-182,3 9 0,-2-7 24,7 0 1,1 1-266,6 5 0,2 1 82,3-1 0,5 1-512,8-1 1,0-6-171,0 1 0,8-9-286,5 2 0,9-5 514,2-7 1,9-4 308,-3-8 0,4-8 147,3-4 0,-3-13-123,-3-5 1,1-13-238,-8-5 1,7-3 222,-7 2 1,-6 5 224,-6 7 0,-8 7-205,3 0-232,3 15 0,-8 3 137,4 24 1,-4 9-283,-2 15 1,0 1 307,0-1 1,0 7 239,0-1 0,0 7-140,0-7 1,2-1 74,4-11 0,6 5 122,12-5 0,7-4 43,11-1 1,-1-11-808,7-2 1,1-8 872,6 2 1,-3-4-1238,-3-2 1095,-5 0 0,-7-8 0,-1-2 0</inkml:trace>
  <inkml:trace contextRef="#ctx0" brushRef="#br0" timeOffset="12">24314 19235 27450,'8'18'-4331,"2"1"1</inkml:trace>
  <inkml:trace contextRef="#ctx0" brushRef="#br0" timeOffset="13">24514 19417 27417,'-10'-8'-3257,"-6"-2"1,8-8 914,-4 0 1,-2 6 1461,7-1 1,-5 1 199,6-6 1,-8 0 369,2 0 1,2-1 135,-2 1 1,6 0-74,-7 0-1111,9-1 1004,-12 1 1,16 2 226,0 4 1,12 2 1105,19 4 0,27 4-238,34-4 0,-32 4 0,5 2-225,12-1 1,4 2 0,18-1-1,5 0-155,-29 0 0,2 0 0,1 0 0,11-2 0,2-1 1,1-1 37,4 1 0,1-1 0,1-1 0,-20 2 0,-1-1 0,2-1 0,-1 1-111,3 0 1,-1-1 0,1 1 0,-1-1 0,0-1-1,0 1 1,-1-1 0,0 1 79,23-2 1,0 1 0,-2 0 0,-4-1 0,-1 0 0,-2 1 67,-11 3 0,-2 2 0,1-1 0,-1 0 0,0-1 0,-1 2-431,-6 0 0,0 1 0,-1 1 1,2 1-1,-1 1 0,-1 0 5,29 3 0,-2 0 0,3-1 1,-1 0-180,-6 1 1,-2 0 0,-1 0 0,-1 1-21,-8 1 1,-2 2 0,-7-1 0,-5 0-141,-15-1 0,-4 2 0,35 17-308,-37 3 0,-11 0-1592,-13 7 2229,-20 3 0,-4 17 0,-12 4 0,4 4 0</inkml:trace>
  <inkml:trace contextRef="#ctx0" brushRef="#br0" timeOffset="14">24514 24814 26253,'0'-26'-7638,"2"-6"6600,4-5 0,5-1 806,7 13 1,10 9 1247,9 10 0,15 4-619,15 2 0,18 2-203,6 4 0,-35-4 0,2 0-274,2 4 0,1 0 1,10-1-1,2 0 47,8 2 1,2-1 0,8-2 0,2 0-97,4-4 0,1 0 1,4 0-1,0 0 465,-2 0 0,1 0 0,-32-2 1,0-1-1,1 0-99,3-1 1,0 0 0,0-1-1,-1 1 1,0-1 0,-1 0-209,-2 1 0,0 0 1,-1 0-1,31-1 1,-1 0-303,-10 1 1,0 2-1,1 1 0,0 0 297,-4-2 0,0 0 1,2 1-1,0 2-173,-4 0 0,-2 0 1,-3 0-1,-2 0 193,-5 0 1,-2 0-1,-3-3 1,0 0 76,1 0 1,-1 0 0,1-1-1,-2 1-93,-4 4 1,-1-2 0,-5-1 0,-2-2 82,32-2 1,-14-8 620,2 2 0,-15-2-715,-3 2 0,-16-3 1238,-15 9-1432,-4 0 0,-10 8 205,-4 4 1,-14 5-1811,-10 7 1770,0 8 1,-25 2-1,5 9 1</inkml:trace>
  <inkml:trace contextRef="#ctx0" brushRef="#br0" timeOffset="15">25626 22827 16566,'-12'-10'-2587,"0"4"2529,8-4-353,-12 8 652,14-7 0,-7 18 14,9 3 0,0 4 140,0 2 0,2 9-179,5 3 0,1 4-151,4 3 0,4 7 365,-4 5 1,4 4-304,3 1 0,-1 1-136,0 0 1,0-1 48,0 1 1,1-2-398,-1-5 1,-2-9 158,-4-9 0,-2-7-461,-4 1-39,-3-4 0,7-4-1888,-4-3 2582,-4 3 0,6-6 1,-8 8-1</inkml:trace>
  <inkml:trace contextRef="#ctx0" brushRef="#br0" timeOffset="16">26373 22863 8567,'-8'-44'-392,"4"3"-49,-8-7 0,6 7 414,-6-1 1,0 9 365,-7 3 1,-1 1-158,-4-1 1,-6-2-76,-13 7 1,3-5-20,-9 6 1,-6 1 31,-6 11 0,-7 4-12,1 8 0,-4 2 68,-2 4 0,0 21-29,0 15 1,-4 17-43,4 8 0,35-29 1,1 3-221,6 0 0,2 3 0,-2 7 0,3 3 131,2 3 0,3 2 0,1 5 0,2 1 36,3 2 1,3 0 0,4 0 0,4 0-64,4-3 0,4-1 0,5 0 1,4 0 52,5-1 0,5-3 1,4-3-1,5-4 21,4-5 0,4-3 0,2-5 1,4-5 3,3-5 1,3-3 0,0-5-1,3-4 3,4-3 0,1-4 0,1-2 0,0-3-73,2-1 0,-1-2 0,0-2 1,-2-2 0,-3-3 1,-1-3 0,1-1 0,0-4-174,0-6 0,-1-4 0,0-3 1,-1-3 69,0-3 1,-2-3 0,-1-1 0,-1-1-83,-2-2 1,-3-1-1,-5 2 1,-3-1-9,-1-2 0,-3-3 0,14-45-342,-15-2 0,-15-2 382,-22 14 0,-17 0-75,-19 6 1,-15 2 194,20 36 1,-5 3 0,-3 3 0,-3 3 71,-5 4 0,-3 2 0,-3 0 0,-2 1-262,-5 0 1,-1 2 0,6 3 0,0 1 199,0 3 1,1 2 0,3 2-1,2 2 136,-48 4 0,12 10 7,12 8-118,20 9 0,0 15 0,17 5 0,1 6 0,3 5 0</inkml:trace>
  <inkml:trace contextRef="#ctx0" brushRef="#br0" timeOffset="17">5523 19180 25224,'0'-18'-4916,"-9"0"1,7 0 581,-4 0 2696,-4 7 1058,8-5 0,-6 12 1920,8-8-1001,0 0-192,0-6 0,0-1-1499,0 1 1725,0 8 292,8 2 1,2 8 544,9 0 1,7 0 56,4 0 0,13 0-650,5 0 1,15 2 402,10 4 0,16-4-522,-38 1 1,1 0 0,6-1 0,0-2 2,2 0 0,1 0 1,1 0-1,0 0 4,-1 1 1,-1-2 0,-1-1 0,-2-2-261,-5 1 1,-1 0 0,44-3-300,-16 6 0,-10 0-380,-20 0 0,-13 2-278,-11 4 478,-13-4 1,-4 14-1996,-8-4 2175,-8 5 0,-19 1 1,-11 0-1</inkml:trace>
  <inkml:trace contextRef="#ctx0" brushRef="#br0" timeOffset="18">6179 19108 23710,'0'-11'-2675,"8"28"1,2 9 673,8 29 0,-2-1 1201,-3 19 1,-3 4 734,-4 14 0,-4 11-56,1-48 0,0 1 0,-1 46 178,-2 3 1,6-19-406,0-12 1,8-10-877,-2-15 0,11-11 724,1-13 1,0-6 780,-6-6 1,1 2-7,-1-7 1,0-1 274,0-6 1,3-2 837,3-4-840,4-5 1,17-15 0,1-2 0</inkml:trace>
  <inkml:trace contextRef="#ctx0" brushRef="#br0" timeOffset="19">6908 19964 25362,'-2'-36'-4197,"-4"0"1,-2 5 2340,-5 1 0,3 10 1132,4 1 47,4 1 542,-6 16 215,8-6 0,2 18-428,4 8 1,4 9-508,9 9 0,-1 9 823,0 3 0,0 11 373,0 2 1,5 6-212,-5-7 1,4 1 27,-10-6 0,3-2-103,-3-5 1,4 1-154,-4-13 0,-4-3 573,-2-15-152,4-8 224,-8-2 0,6-18 156,-8-8 1,0-9-743,0-9 0,7-9 253,-1-3 1,6 3-33,-6 3 1,8-3 95,-2 3 1,4 1-87,3 11 1,-1 3 318,0 9 0,2 6-30,5 0 1,-5 8 203,4-2 0,2 12-260,-1 6 0,5 10-257,-6 2 0,3 9-332,-3-3 0,-4-1 83,5 1 0,1-2-177,-2 3 0,-5 1-346,-7-7 0,-8-1-310,2-6 0,-4 0 244,-2 1 1,-16-1 1028,-9 0 0,-15 0 722,-9 0 0,-3 1-409,-3-1 0,2-6 154,5 0 0,-3 0-384,8 7 87,-7-1 1,-5 0 0,-10 0 0</inkml:trace>
  <inkml:trace contextRef="#ctx0" brushRef="#br0" timeOffset="20">6124 21314 24056,'2'-31'-2341,"4"1"1,-4 8 1513,4-3 1,-4 5 128,-2 2 0,2 8 890,4 4 0,-2 4 218,9 2 0,-1 16-969,6 8 0,0 17 146,0 7 0,7 11-333,-1 2 1,2 8 553,-1-3 1,-3 3-18,8-2 1,-7-4 91,1-8 0,-4-9-254,-2-3 0,-1-13-1195,-5-5 1987,4-13 108,-14-4 1,8-18 389,-4-9 1,-4-15-600,4-15 1,-4-3-347,-2-3 1,0-6 133,0 0 1,0 1-223,0 5 0,0 8-19,0 5 1,0 5 147,0 7 0,8 6 106,4 12 0,5 3 136,1 9 1,6 0 395,1 0 0,7 15-307,-2 3 1,5 12-36,1 1 1,-5 9-291,-1 3 0,-2 7-52,3-1 0,1-2 61,-8 1 0,-1-7-598,-11 1 1,2-5-423,-8-7 1,6-4-659,-6-7 1370,0-1 0,-6-10 283,0-8 108,0-16 0,0-4 298,0-5 0,0-3-275,0-3 1,0 3-227,0-2 0,6-1 268,0-5 0,7 5 19,-7 1 1,8 6 255,-2-7 0,-2 9-315,2-2 1,-6 6 209,7 5 0,-1 3 548,6 4 0,0 4-12,0-4 0,1 12-281,-1 6 0,2 5-467,4 1 0,-1 0-48,7 0 1,-6 7-4,7-1 1,-7 2-210,6-2 1,-7-3-397,1 3 1,-2 2-572,3-1 1,-5 1-374,4-2 1,-4-3 1,-1 3 687,-1-4 0,0-10 911,0-4 0,0-4 0,1-2 0</inkml:trace>
  <inkml:trace contextRef="#ctx0" brushRef="#br0" timeOffset="21">7710 21697 24125,'0'-19'-5727,"0"7"4002,0 0 390,0 8 1000,0-4 1,10 8 1469,8 0 0,0 0-363,7 0 1,1 0-226,-2 0 0,7 0-542,-7 0 1,10-8 903,3-4 1,1-5 69,11-1 1,-9 0-16,3 0 0,1-7-403,-1 1 1,-3-8-786,-9 1 1,-5-3-73,-8-3 0,-7 1-391,-5-1 1,-12 3-314,-7 4 1,-11 3 189,-6 9-1,-5 2 60,-1 4 0,-3 6 466,-3 12 1,3 6 263,-3 12 1,3 5 154,3 7 0,-5 2-1,5 5 1,4-2 444,13 7 1,3-7 183,4 1 1,4-3-775,8-3 0,10 1-479,8-1 0,17-1 141,13-5 0,13-4-130,6-8 0,6-7 600,6-5 0,-4-4-553,4-2 0,2-2 539,-2-4 1,-9-11-107,-9-7 0,-6-6 0,-6-3 0,-7-9 0,-3-5 0</inkml:trace>
  <inkml:trace contextRef="#ctx0" brushRef="#br0" timeOffset="22">8749 20748 23817,'-8'-46'-7192,"3"5"4936,-7 17 1600,8 8 0,-2 26 37,12 8 0,4 9 526,9 9 0,-1 15-117,0 3 1,-6 9 620,0 4 0,1-6-983,5 12 1,2-4 820,4 4 1,-1-1-284,7 1 0,-6-2-164,7-4 0,-1-4 147,6-8 1,1-9-82,-1-3 1,-1-15 230,-5-10 0,-4-8 847,-7-10-488,-9 0 0,-2-8 0,-8-2 1</inkml:trace>
  <inkml:trace contextRef="#ctx0" brushRef="#br0" timeOffset="23">8512 21496 26054,'-23'-14'-2322,"5"-4"1,-2 1 50,14 5 1396,-8 0 1,14 0 271,0 0 0,14 6 1440,10-6 0,11 1 222,1-1 0,2-4-362,11 4 1,6 2-507,6-2 1,7-1 411,-1-5 0,6 6-100,6 0 0,4 8-73,8-2 1,-2 4-21,-4 2 0,-4 2-1001,-8 4-1,-2 10-117,-4 8 1,-4 3-169,-8-3 0,-9-4 303,-3 5 1,-13-5-1007,-6-2 134,5 0 1020,-9-8 647,-2-1 0,-10-12 245,-8-3 0,0-4-514,0-8 1,-8 0-8,-4 0 0,-2-3-75,2-3 0,-5 4-93,5-5 1,-10 7 499,-2 6 1,-1-2-303,7 8 0,0-6 53,0 6 0,-9 2 134,-3 10 0,-2 6 573,1 12 0,-3-2-100,3 9 0,5-3-381,2 2 0,-3 5 77,3-5 1,6 3-413,6-3 0,8 3-262,-2-9 1,6 4-195,6-10 1,4 5-103,8-11 1,2-4 459,5-2 1,3-6 336,8-6 1,1-6 54,-1-12 1,1-11-338,-1-7 0,-1-9-276,-5 2 1,2-3 422,-7-3 0,-1 6 216,-6 1 1,-8 15 398,-3 3-1271,-5 16-532,-2 6 577,0 32 0,0-2 410,0 21 0,2 1-53,4-1 1,6-1 194,12-5 0,0-3 429,13-3 0,-3 1 61,15-8 1,6-5 189,5-7 0,9-8 235,-2 2 1,10-6-500,2-6 1,-8-2-99,-10-4 1,-13-5-393,-5 5 580,-13 4 0,-4 0 1,-7 8-1</inkml:trace>
  <inkml:trace contextRef="#ctx0" brushRef="#br0" timeOffset="24">6106 22845 24707,'-18'-8'-495,"-1"-4"0,7 2-2083,0-2 1302,8 8 930,-4-5 1,10 9 945,4 0 1,12 0 212,13 0 1,11 7-426,7-1 0,14 0-80,9-6 1,11 0 410,15 0 0,5 0-473,-46 0 1,1 0 0,4 0 0,0 2 137,1 1 0,1 0 0,2-2 1,-2 0-123,-5 1 0,-2 2 1,-4 1-1,-1 0-246,39 7 0,-4-2 14,-14 2 0,-12-5-1388,-19 5 215,-19-8 1143,-7 12 0,-8-6 0,2 8 0</inkml:trace>
  <inkml:trace contextRef="#ctx0" brushRef="#br0" timeOffset="25">6634 22955 24949,'8'36'-7018,"3"9"5956,7 3 0,-6 13 690,0 6 0,0 4 151,6 2 0,1 0-68,-1 0 1,0-3 181,0-3 0,1-12-130,-1-12 1,-6-7-1140,0-6 1,-8-3 1199,2-9 0,2-6-990,-2 0 1273,1 0 0,-16 15 0,-1 1 1</inkml:trace>
  <inkml:trace contextRef="#ctx0" brushRef="#br0" timeOffset="26">7400 23812 23940,'-16'-9'-1790,"4"-3"0,1 4-487,5 2 831,4-4 76,-6 8 2327,8-6-915,0 8 0,2 0 445,4 0 0,10 0-479,9 0 0,7 0 230,-1 0 0,5 0 154,7 0 1,-3 0-136,9 0 1,-7-2 404,7-4 0,-9 4-880,3-4 0,-5 2 589,-1-3 1,-7-1-758,0-4 131,-7-4 1,-5 6-133,-12-8 1,-4-1-123,-2 1 0,-10 6 24,-8 0 0,-9 6 333,-9-6 0,-3 8-38,-3-2 1,3 3 199,-3 3 0,-3 3-69,3 3 0,-9 2 189,3 4 0,3 10 167,3-4 1,5 11 372,7-5 0,-1 8-320,13-1 1,4 3-564,14 3 0,0-1 24,0 1 0,16-7-106,8 0 0,17-7 214,8 1 0,13-6-161,11-6 1,0 3-206,6-9 0,2 0 202,-2-6 1,2 0-3,-2 0 247,-4 0 0,0 0 0,-8 0 0,-2 4 0,-7 8 0,-5 8 0</inkml:trace>
  <inkml:trace contextRef="#ctx0" brushRef="#br0" timeOffset="27">9751 22936 17021,'-2'-22'-2162,"-4"4"0,2-4 1558,-8 9 0,6 5 883,-6 2 1,-7 6 563,-5 6 1,-10 13-1081,-3 11 0,-1 14 89,-11 11 1,0 8 342,-5 10 1,-1 0-494,0 0 0,9 6 630,3 0 1,13-8-166,6-11 0,11-3-411,7-2 1,6 0-431,6-1 1,13-7 365,11-5 1,7 3-135,5-2 1,5 3-220,7-9 661,9 3 0,-4-18 0,12 9 0,6-3 0,6-6 0,2-5 0</inkml:trace>
  <inkml:trace contextRef="#ctx0" brushRef="#br0" timeOffset="28">10316 23556 21700,'-18'-18'-3861,"0"6"2716,-1 0 0,7 8 456,0-2 668,0 4 1,-6 2 276,-1 0 0,-5 2 185,0 4 1,-2 4-366,1 8 0,3 2-320,-8 5 1,7-3 425,-1 8 0,4-5-196,2 5 0,7-6-373,5 7 1,4-7 18,2 6 0,4-1-323,9 1 0,3 5 67,20-5 1,-1-4 49,13-1 0,3 1 547,10-2 0,3 1 0,9-7 0</inkml:trace>
  <inkml:trace contextRef="#ctx0" brushRef="#br0" timeOffset="29">10808 23666 16851,'-28'-29'-3306,"1"3"2670,9 8 0,0 8 972,0 4 1,0 3 109,-1 3 1,1 15-272,0 3 0,0 6-65,-1 1 1,9 3-128,4 8 0,4 1-294,2-1 0,0 1 274,0-1 1,2-1-85,4-5 1,11 2-6,7-7 0,8 1-139,-1-2 1,5-11 322,7-1 1,-3-8-53,9-4 0,-7 0 223,7 0 0,-9-10 155,3-9 0,-7-1-97,-5-10 0,-5-7-144,-8-5 0,-2-9-24,-3 2 0,-15-1-394,-17 1 0,-7-3 183,-10 3 1,-9 4-168,-4 3 1,-3 5-113,-3 7 1,-4 4-42,5 7 0,-3 9-66,14 4 0,1 8 526,5 10 39,9 9 1,2 15-1,8 1 1</inkml:trace>
  <inkml:trace contextRef="#ctx0" brushRef="#br0" timeOffset="30">11264 23520 22087,'-12'-37'-5819,"0"1"4996,7 16 1,-3 7 1658,8 26 0,2 15-1693,4 21 1,-1-3 484,7 3 0,-6-3 147,6 3 0,-2-4 118,2-9 1,2 1-487,-8-1 0,9-2 582,-3-3 0,-2-5 319,2-8-912,0 1 0,6-9 953,1-4 1,-3-6 68,-4-6 1,4-10-209,-4-9 0,-2-7-336,3 1 0,-9-3-63,2-2 1,2 5 98,-2 1 0,0 7 8,-6-1 0,2 6-358,4 6 315,-4-4 0,8 7 4,-4-3 316,-4 4 0,8 14 91,-3 0 0,-3 9 111,8-3 0,-2 6-426,2 6 0,6-4 260,0 5 0,-3 1-200,9-2 0,-10 1 110,4-7 0,1 0-467,-7 0 0,4-1 369,2-5 0,-6-4 74,0-8 0,-5-2 190,5-4 1,-6-4-212,6-9 1,-6-7-228,6-4 1,-6-5 9,6-1 1,-6 1 70,7 5 1,-9-2-60,2 7 1,2 1 169,-2 6 0,2 2-196,-2 3-116,-4-3 0,8 14 508,-4-4 0,-2 12-126,9 6 1,-1 7-117,6 5 0,0-2 73,0 8 0,1-5-292,-1 5 1,0 1-7,0 5 0,7-6-70,-1 1 0,0-3-88,-6 3 1,7-3-1079,-1-4 1487,8-4 0,-3 7 0,7-9 1</inkml:trace>
  <inkml:trace contextRef="#ctx0" brushRef="#br0" timeOffset="31">12394 23793 17154,'0'-44'-3779,"-6"11"2368,0-3 366,0 12-79,6 5 1466,0 11 1,0 16-42,0 4 0,0 5-220,0 1 0,6 2-421,0 4 1,6-1 296,-6 7 0,6-2 124,-6 3 1,6-5 42,-6-8 1,7 1 3,-7-1 1,2 0-5,-2 0 0,-2-8 215,8-3 1,-6-5 168,6-2 0,-6-2-335,7-5 1,-7-5-171,6-12 1,-2-4-137,2-9 0,2 7 48,-8-1 0,8 9 100,-1-2 1,-3 4 88,2 1 0,-6 9-215,6 4 148,-8-4 0,10 10 64,-8 0 1,0 2-21,-6 10 1,3 0-91,3 7 0,-4-1-142,4 0 0,2 0-8,-2 1 1,8-1-89,-2 0 1,4 0 160,3 0 1,1 1-72,4-1 0,-4-6-166,5 0 0,1-6 540,-2 6 1,1-8 276,-7 3 1,0-7-46,0-7 0,1 3-54,-1-8 1,0 0-395,0-6 0,7 0-356,-1-1 393,8 1 1,-12-8-1,7-2 1</inkml:trace>
  <inkml:trace contextRef="#ctx0" brushRef="#br0" timeOffset="32">13250 23702 17321,'11'-2'-379,"-5"-4"0,-4 2-282,-2-8 0,0 6-197,0-6 74,0 8 627,0-5 0,0 11-58,0 5 1,2 5 69,4 12 0,-2-2-159,8 9 1,-6-9-178,6 2 0,-6 3 517,6-3 0,-1 0-254,1-6 1,2 1-40,-8-1 1,6-6-30,-6 0 254,8 0 1,-3 1-88,7-1 1,-8-6 571,-4 6-462,4-8 0,-6 6-109,8-4 318,-8-4-66,4 6 0,1-8 0,1 0 0</inkml:trace>
  <inkml:trace contextRef="#ctx0" brushRef="#br0" timeOffset="33">13232 23119 13060,'0'-55'-1862,"-8"2"1862,-4 5 1,2 11 173,-2 13 47,8 12 0,-4 6-931,8 12 1,0 6-293,0 12 954,0 13 1,8 17 0,2 11 0</inkml:trace>
  <inkml:trace contextRef="#ctx0" brushRef="#br0" timeOffset="34">13761 22900 21691,'-18'0'-890,"7"0"0,-3 4-487,8 8 0,0 18 119,6 25 0,6 12 957,0 18 0,8 2-146,-8-35 1,1 0 0,9 45 470,-7-45 1,0-1 0,9 44-47,1 3 1,5-15-491,0-10 0,6-9 205,-5-9 1,-1-10 302,-6-9 0,1-10 85,-1-13 152,-8-5 0,-2-10-283,-8-4 1,6-5 225,0-7 0,0-8 1,-6-2-1</inkml:trace>
  <inkml:trace contextRef="#ctx0" brushRef="#br0" timeOffset="35">13433 23739 21934,'8'-19'-4836,"-6"7"4126,4 0 1,4 0 857,2-6 0,13-1 180,5 1 1,12 6-46,7 0 0,10 6 86,2-6 0,7 8-332,-1-2 1,4-3-597,2 3 0,-8 0 414,-4 6 0,-5 0 311,-1 0 1,-6 0-265,-1 0 1,-9 8 105,-3 5 1,1 3-1,-9 2 1</inkml:trace>
  <inkml:trace contextRef="#ctx0" brushRef="#br0" timeOffset="36">14052 22608 19472,'0'-18'-2787,"0"0"0,2 8 1891,5 3 0,5 22 891,12 9 1,4 19-144,9 11 1,7 11 673,5 14 1,6 4-717,-25-38 0,0 1 1,3 6-1,1 2 487,5 0 1,1 1 0,-2 5 0,-1 0-262,3-2 0,-1-1 0,-4-2 0,-1-1 285,0-2 1,-1 0 0,-6-5-1,-2 1-80,3 1 1,-1-1 0,20 41-30,-5-10 0,-1-8-333,-17-16 1,-8-6 42,-10-1 1,-4-7-245,-2 1 1,-10-9 225,-8-3 1,-10-6-601,-15 7 1,-14-1 376,-15 7 319,-10 7 0,34-24 0,-3-1 0,1 3 0,-1 0 0</inkml:trace>
  <inkml:trace contextRef="#ctx0" brushRef="#br0" timeOffset="37">6124 18688 15041,'-47'-36'-1463,"5"-1"1,-3 3 900,3 3 1,-1 5 1018,7 8 1,8-2-120,3-5 0,3 5-508,-2-4 0,3 3 90,-3 3 1,4 0-86,2 0 1,-1 6 28,1-1 1,0 3 77,0-2 0,-1 4 164,1 8 1,0-6-28,0 0 1,-7 0 72,1 6 1,-2 2 73,2 4 0,-5 2-31,-7 4 1,7 4 29,5-3 0,-2 3-76,1 2 1,1 0 9,6 0 1,0 1-111,-1-1 1,7 8-27,0 5 0,8 5-238,-2 7 0,4 5-13,2 13 0,0 12-84,0 12 0,8 10-48,-2-41 0,0 2 0,2 0 0,0 1 197,1 9 1,1 2-1,0 3 1,0 2 12,2-1 1,0 2-1,-2 1 1,1 1 6,1 1 1,0-2 0,-1-1 0,0 0-227,2 2 0,-2 0 0,-3-4 0,1-2 380,3 0 0,0 0 1,-7-3-1,0 0-16,4 2 1,0 1 0,-2-4 0,-2 0 28,1 1 0,1 0 1,0-2-1,0-1-168,-4 0 1,0 0-1,1 1 1,0 0 200,-1 1 1,0 1-1,-2 1 1,0 0-8,2 2 1,0 0-1,-2 2 1,0 0 8,-1-2 1,0-1 0,3 1 0,0 0-44,0 3 0,0 0 0,1-5 0,-2 0-194,-1 5 1,-2 0 0,1-7-1,0-1 116,0-1 1,0 0-1,0 1 1,0 0 30,1-1 1,-2-1 0,-1 0 0,-2 0 95,1 1 0,0-1 0,0-2 0,0-2-12,3-4 1,0-1 0,0 1 0,0 0-91,0 0 1,0-1 0,0 47-22,0-3 0,6-7 25,0-6 1,6-6-82,-6-12 1,3-4 492,-3-9 1,-4-7-527,4-5 1,-4-5 462,-2-7 1,0-3-373,0-9 0,0 0 496,0 0 1,0 1-484,0-1 581,0 0-506,0 0 20,0 1 0,0-7 309,0 0 127,0-8-366,0 4 0,8-8 141,4 0 1,6 0-41,7 0 0,5 0-65,12 0 0,5 0-78,8 0 1,1 0 13,5 0 1,6 0-37,12 0 1,-4 0-330,4 0 1,2 6 135,-2 0 1,6 8 112,-6-2 0,0-1-88,-6 1 1,-6 0 51,-1 6 0,-7 0-6,2 1 1,-6-1 51,-7 0 0,3-2 1,-9-4 1,7 3 7,-6-9 0,-3 0 2,-10-6 1,5 0-231,-5 0 0,-1-6 307,1 0 0,-14-9-1353,2 3 1277,-12 4 0,11-8 0,-7 6 0</inkml:trace>
  <inkml:trace contextRef="#ctx0" brushRef="#br0" timeOffset="38">5832 22426 19456,'11'-10'-1519,"5"-6"0,-12 13 2485,8-3-320,-8 4-94,4 2-484,0 0 80,-6 0 0,6 2-283,-8 4-130,0-3 1,-6 7 237,0-4 237,-8-4 0,4 6-64,-8-8 1,-1 0-174,1 0 0,-2 0 130,-4 0 0,1 0 11,-7 0 1,0 0 158,-7 0 1,-5-8 192,-1-4 0,-8 1-370,3-1 1,-5 2-295,-1-2 0,-1-4-185,0 4 0,5 2 232,-5-3 0,10 9-24,-9-2 1,5 4 140,0 2 1,-3-2-47,3-4 0,5 4 201,1-4 1,-1 4-20,1 2 1,-10 0-45,-1 0 0,-3-6 27,-10 0 1,-2 0-58,-10 6 1,0-6-2,-12 0 0,10-3-142,-10 3 0,10-2 105,-4-4 1,6-2 3,-6 8 1,10-6-23,2 6 1,6-2-2,7 1 0,1 5-17,-8-4 1,6 4 89,-6 2 0,1 8-42,-7 5 0,0 1 213,0-2 1,8 2 9,4-8 0,5 0-67,1-6 1,0 0-14,1 0 0,7-2 81,4-4 1,13-4-56,6-8 0,12-6-761,6-1 1,4 1 385,2 6 0,10-1-535,8 1 0,10 2 200,15 4 1,11-2-1024,13 8 1540,4 8 0,10 8 0,2 8 0</inkml:trace>
  <inkml:trace contextRef="#ctx0" brushRef="#br0" timeOffset="39">820 20894 19011,'18'0'-399,"1"0"1,-1 0 483,0 0 0,-6 0 198,0 0-698,-8 0 635,5 0 1,-7-2 28,4-4 0,-4-4-415,4-8 0,-6 0-112,-6-1 0,2-1-299,-9-4 0,-5 4 203,-6-5 1,-8 3-18,1-2 0,-5 3 146,-7-3 0,3 4-111,-9 2 1,2 5 172,-1 1 1,-3 8 320,9-2 0,-1 4 359,7 2 0,-1 14 333,1 5 0,7 17-199,5 0 1,12 13-499,6 0 0,4 5 156,2 7 0,8 4-199,4 8 0,12 6-434,7 0 1,1 2-45,-1-2 0,3-4-13,-4 4 1,3-12-544,-3-6 0,-1-7 456,-5-5 1,-2-5-101,9-7 0,-9-11 337,2-7 0,2-3-280,-1-10 1,-1 6-128,-6-6 297,-8 0 589,-1-6 1,-18 0 0,-1 0 0</inkml:trace>
  <inkml:trace contextRef="#ctx0" brushRef="#br0" timeOffset="40">164 21897 19035,'10'0'-42,"6"0"44,-14 0 1,9-6 222,-5 0 0,-2-8-106,8 2 1,0-5 57,6-1 0,6-2 159,1-4 0,13 1-30,-1-7 1,11 0-355,1-7 0,4 3 209,1 3 1,1 5-811,0 8 0,-7 8-151,1 3 1,-9 5-225,3 2 0,-11 0 977,-1 0 1,-9 9-1,4 1 1</inkml:trace>
  <inkml:trace contextRef="#ctx0" brushRef="#br0" timeOffset="41">784 20694 20489,'-2'12'-1537,"-4"0"1,4-6 1704,-4 6 1,-3 0 33,3 7 1,0-1-133,6 0 0,8 8-369,5 5 1,11 11 304,6 7 0,7 0 86,5 5 0,-1-3-314,7 10 1,-1 2 70,1-3 1,5 7-190,-4-6 0,-3-6-54,3-7 1,-9-7 249,3 1 1,-7-5-1236,-5-7 0,-7-3 554,-12-9 1,2 0-320,-8 0 1347,1-8 0,-24-2 0,-3-8 0</inkml:trace>
  <inkml:trace contextRef="#ctx0" brushRef="#br0" timeOffset="42">1331 21259 20794,'-9'-18'-5794,"7"0"4953,-6-1-486,8 9 1302,0 2 0,8 10 679,5 4 1,3 4-341,2 9 0,0 5-211,0 0 0,3 7-372,3-7 1,-4 6 724,5-5 1,-5 5-609,-2-6 1,0 1 329,0-7 0,7-2-312,-1-4 1,0 2-66,-5-8 1,-7 0 121,0-6 0,0-2 463,6-4 0,-8-4-335,-4-8 0,-4-2-92,-2-5 1,0 3 6,0-8 0,0-1 0,0-5 1,0 6-190,0-1 0,0 9 332,0-2-494,0 3 5,0 11 625,0 2 146,0 24 0,3 2-339,3 13 1,4-3-122,8-3 1,0-3-149,0 8 1,3-8 211,3 3 1,-2 1-868,9-2 1,-7 3 430,6-3 1,-1-4 502,1 5 0,13-5 1,-5-2-1</inkml:trace>
  <inkml:trace contextRef="#ctx0" brushRef="#br0" timeOffset="43">2205 21022 14250,'-18'-28'-2325,"2"-5"1804,4 9 1,-4-7 449,3 7 0,3 0-60,-2 6 1,6 7 82,-6 5 0,6-2 112,-6 2 0,0 2 174,-7 10 0,1 6-165,0 13 0,0 3-50,-1 9 0,-5 1 130,0 5 0,0-11-57,5 4 0,7-5 154,0-1 0,8 3-161,-2-9 1,4 0-125,2-5 0,0-1-218,0 0 1,10-6 125,8 0 1,2-8 183,11 2 0,5-4-58,7-2 1,5-8 103,-5-4 0,6 2 39,-7-2 0,1 2 169,-7-2 1,-2 4 351,-3 8 140,3 0-577,-13 0 1,-3 2-57,-12 4 1,-4 4-300,-2 8 1,-8 0 190,-4 0 0,-13 1 51,-5-1 0,-7 6 13,-5 1 1,1 1-158,-7-2 0,-1 2-209,-5 5 0,7 1-564,4-7 0,11-1 876,2-6 0,7 0 0,-3 1 0</inkml:trace>
  <inkml:trace contextRef="#ctx0" brushRef="#br0" timeOffset="44">2132 20311 17870,'-6'12'-924,"0"0"0,-6-6 692,6 6 0,-6 1 212,6 5 1,0 10-166,6 9 0,8 7 104,4 11 0,12 0-19,7-1 1,5 7 272,7 0 1,-3 0-505,9-7 1,-9 1 150,3 0 0,-3-9 39,3-3 1,-7-13 174,1-5 0,-3-13 160,-9-6 1,1-6 459,-2-6 0,-10-4-252,5-9 1,-13-7-213,0-4 1,-4-7-294,-2-5 1,0 3-176,0-3 1,0-3-58,0 2 1,0 1 121,0 5 1,0 9-126,0 4 0,2 6 78,4 5 1,-2-1-466,8 8 1387,0 0 1,12 14-321,1 4 1,1 7 237,-2 5 1,-3-2-217,3 9 0,2-3 27,-1 2 0,5 5-203,-6-5 0,1-4-83,-7-1 1,0 1-997,0-2 0,7 3 61,-1-3 0,0-4 711,-6 5 0,1 3 1,-1 0-1</inkml:trace>
  <inkml:trace contextRef="#ctx0" brushRef="#br0" timeOffset="45">456 22608 11072,'-19'0'0,"1"-2"-434,0-4 1,2 2 96,4-8 0,4 0 496,8-7 1,4 7 231,8 0 0,12 0-69,25-6 1,9-2 109,21-5 1,12-3-499,-40 10 1,2-1 0,5-2-1,1-2 249,4-2 1,2 1-1,2 1 1,1 0-332,5-2 0,0 1 0,-1 3 1,0 1 259,-2-1 1,0 0-1,-1-1 1,0-1 85,-2 2 0,-1 0 0,-5-1 0,0 1-393,0 3 1,-1 0 0,-5-4 0,-2-1 175,-1 0 1,-1-2-1,-2-3 1,-1-1 18,4-4 1,-1-1 0,-3 1 0,-1-3-5,2-5 1,0-3 0,-2 2 0,-1-1-91,0-2 1,-1-1 0,0 0-1,-1 1 15,-1-1 1,-1 1-1,-3-2 1,-3 0 56,-2-1 0,-1-1 0,-4 3 0,-1-1-17,0-2 0,-2 1 1,17-41-141,-19 10 1,-2 8 141,-16 16 1,-8 0 216,-10 1 1,-10 1-355,-2 4 0,-9-3 96,3 3 1,-11-4 30,-1-1 0,-3-1 34,3 0 0,1 9-21,-7 3 0,5 5-57,-5 1 1,-1 3 123,-6 3 1,1-1-29,-1 8 1,-2-1 92,-4 7 1,-3-4-124,-9 3 0,0-1 471,0 14 0,-2 0-412,-4 6 0,-4 0-15,-8 0 1,6 0 29,0 0 1,0 8 75,-6 4 0,1 11-67,5 1 0,-4 14 7,4-1 0,38-11 0,-1 3-62,0-3 1,-1 2 0,-6 8-1,1 1-10,2-1 1,0 1 0,0 1 0,1 1 18,5-3 0,1 1 1,3 0-1,1 1-27,1 1 1,1 1 0,0 0 0,1 1 14,4 1 0,1 1 1,-1-2-1,3-1-16,-11 33 1,5 6-268,7 0 1,4 6 147,1-6 0,1-2-166,12-10 1,2-4 191,-2-8 1,7-9-3,-1-3 1,4-7-15,2-6 0,0 5-224,0-5 0,0 3 301,0-3 0,15 5-332,3-5 1,22 4 367,9 3 1,12 7-1,12 3 1</inkml:trace>
  <inkml:trace contextRef="#ctx0" brushRef="#br0" timeOffset="46">5905 22553 16331,'-16'-18'-4532,"4"0"3624,-4 0 0,14 6 728,-4-1-218,4 9 539,2-12 0,8 6 416,4-8 1,12-2-2,7-5 1,5 3-14,7-8 1,-3 7 180,9-1 1,-7-2 189,7 1 0,-1 7-445,7 6 0,2 6 114,4-6 1,9 8-318,9-2 0,2 4-602,-2 2 0,12 0 93,13 0 0,-47 0 0,1 0 115,3 0 1,0 0 0,3-6 0,1-3-298,5 1 1,0-2 0,3-5 0,2-2 376,6-1 1,2-1 0,6-3-1,0-2 24,2-6 0,0-1 0,2 3 0,-1-1 59,-4-2 0,0 1 0,-3 6 0,0 2 1,-5 2 1,-2 3-1,-9 6 1,-2 4-293,-9 6 1,-1 2-1,44 7 189,-16 10 0,4 7-94,-3-1 0,-9 0-62,1-5 1,-7-1-120,8 0 1,4-2 86,2-4 1,-4-3 141,-2-9 1,4 0 82,3 0 1,5 0 111,6 0 0,-12-7 45,0 1 1,-8 0 60,-4 6 0,-14 0 192,-5 0 1,-13 0-223,-5 0 0,-7 0 532,-11 0 0,-8-2-226,-4-4 353,-4 4 0,-2-14-791,0 4 1,0-4 200,0-3 0,0 7-737,0 0 451,0 0 0,0-6-235,0-1 1,0 7 125,0 0 0,0 6-478,0-6-125,8 0 809,-6-6 0,6-1 131,-8 1 0,0 0-93,0 0 1,0-9 40,0-3 1,-8-7-198,-4-5 0,2-7-55,-2-12 0,0-3 79,-7-9 0,7-8-242,0-4 0,6-7 105,-6-5 0,8 2-185,1 44 1,0-1 0,1-52 368,1 50 1,2-1 0,2-6 0,2-2 12,0 0 1,2-1 0,1-6-1,0 0-189,1 0 0,0 0 0,1-1 1,1 0 244,1 1 0,0 1 0,-5-2 0,0 2 106,3 5 0,-2 0 1,-4 2-1,-2 1-219,2 5 1,-2 2 0,0-47 106,-2 4 1,0 6 73,0 5 0,-6 5 73,0 9 0,0-5-268,6 4 1,-6-8-33,0 14 0,-6 6 319,6 12 0,-8 9-370,2-3 0,1 13 889,-1 6-1179,0 3 738,-6 3 1,0 8-111,-1 4 0,1 4 99,0 2 1,-8 0 42,-5 0 0,-3 0 12,-3 0 1,-1 0 60,-5 0 1,-3 6 120,-9 0 0,-2 6 42,-3-6 1,-1 6-49,-12-6 1,2 15-533,-14-3 1,-8 6 82,42-11 1,-1-1-1,-2-2 1,0 2-248,0 3 1,-1 0-1,-3 0 1,0 1 232,1 2 0,-1 0 0,-5 0 0,0 1-4,6-1 1,-1 0-1,-1-3 1,1-2 3,-40 12 1,-3-13-266,10-6 0,-8-4 291,14-2 1,0-2-178,12-4 0,-2-2-40,-4-4 1,-4-5-51,-8 5 1,-7-4 35,1-2 0,45 11 1,-1 2 45,1-2 0,1 1 1,-51-4 15,51 4 1,-1 0-1,-41-4-22,2 4 1,2 2 25,10-8 0,8 0-32,10-7 1,2 7 85,-1 0 0,1 0-164,-8-6 1,0 6 163,-6-1 0,0 3-1,1-2 0,-7 2-15,0 4 1,0 4 123,6-4 0,2 4-21,4 2 0,-2 0 81,8 0 1,-1 0-55,1 0 1,2 0 82,-8 0 1,0 2-41,-5 4 1,9-4 119,8 4 0,9-4 453,9-2 0,9 0-366,3 0 653,5 0-1152,10 8 608,-6-6-385,14 14 0,-12-6 96,8 9 0,-9-1-409,3 0 1,-12 6 210,-6 1 1,-5 7 156,-1-1 1,-3-3 108,-3 2 1,1-7 232,-7 1 0,7-10-250,-1-2 1,1-8-183,-1 2 1,11-4 265,1-2 1,14-8-711,3-4-4,9-4-540,-4-2-46,8 8 1,2 1 776,4 9 1,-2 3-633,9 3 0,-3 4-58,2 8 0,4 8 140,-4 5 1,4 5 398,3 7 1,1-3 125,4 9 0,-4 6 293,5 5 1,-7 3 27,-6-2 1,4-4-531,-4 3 0,3-3 320,-3-2 0,2-1 364,-8 1 0,6-6-2,-6-1 1,2 7 62,-2 6 0,-4 0-1,5-7 1,-5 1 35,-2 0 1,0-3-102,0-3 1,2 4 4,4-5 0,-2 5-41,8 2 1,-6 8-63,6 3 0,-6 5 20,6 2 0,-2 8-324,3 4 1,3 4 196,-4 3 1,-2-9-201,2-4 1,-8-6 136,2-7 0,2 1 96,-1-12 0,-1 2 35,-6-15 1,0 3 14,0-3 1,0 3 7,0 4 1,0 3 4,0-3 0,0 4-90,0 1 0,0 7 274,0 0 0,0 0-351,0-7 1,0 1 138,0 0 1,0-1 20,0 1 0,-2 0-55,-5-1 0,3 1 63,-8 0 1,8-11-28,-2-7 0,4-3-55,2-9 0,0-7 77,0-6-80,0-8 1105,0 4-504,0-16 1,0 4-263,0-8-511,0 8-353,0-4 476,0 0-196,0 6-252,0-7 74,0 9-457,0 0 1213,0 9-819,8-7 1,-4 8-241,8-4 507,-8-4-98,13 14 0,-9-12 146,4 8-20,4-8 1,-12 10-445,8-7 0,-8 1-127,2-2 0,-1-4 1270,1 4-287,-4-4 137,6-2 923,-8 0-497,0 0 224,8 0-277,-6 0 1,14 0-212,-4 0 1,4 0-226,3 0 1,1 0 83,4 0 1,5-6 208,7 0 0,11-2-529,7 2 0,9 1-62,10-7 1,8 6-193,4-6 0,-34 6 0,1 0 231,3-3 0,0 0 0,2 0 0,1-1-239,0 1 0,-1 0 0,4 0 0,0 0 247,5 0 0,2 0 0,2-1 1,1-1-19,2-1 1,0 0-1,0 2 1,-2 0 9,-4-2 0,0 0 0,-3-2 0,1 1-41,2 1 1,0 0 0,-4 0 0,-1 0 2,-3 2 1,-2 1 0,-3 1 0,-3 0-182,34-4 0,-4-4 106,-8 4 1,6-5 41,0-1 1,0 0 65,-6 0 0,8 0-17,4-1 0,4-1-23,2-4 0,2 1-192,5-7 1,-45 16 0,1 0 216,3-1 0,1-1 1,3-1-1,0 0 14,-3 1 1,-1 2 0,0 0 0,0 1-38,-5 1 1,-1 0 0,2 1 0,-1 2 42,46-10 0,3 3-328,-10 4 1,-10 4 140,-14 8 1,-10 2-173,-3 4 0,-1 2 337,-11 4 1,1 4-435,-7-3 0,7-3 164,-1 2 1,1-8 9,-7 2 1,3 2 404,3-2 1,5 0-292,8-6 1,1 6 21,5 0 1,-2 1 128,8-7 0,0 0 146,5 0 0,-1 0 79,-4 0 0,-4 0-56,-8 0 0,-11 0 476,-7 0-251,-9 0 0,-18 0 1173,-2 0-1994,-24-9 0,4-1-191,-12-8 0,9 2-535,3 4-125,0-4 0,0 13 450,0-3 1,8 6 753,-2 6 1,-4 21-1,-1 11 1</inkml:trace>
  <inkml:trace contextRef="#ctx0" brushRef="#br0" timeOffset="47">5924 24741 22673,'-11'-18'-2409,"5"0"0,-2 0 1466,2-1 0,0 1 477,6 0 1,0 0 589,0-1 1,2 1 384,4 0 1,4 0 215,9 0 0,-1 5 133,0 1 1,8 6-679,5-6 0,-3 8 619,2-2 0,7-2-38,5 2 1,9 0-305,-2 6 1,5 0-214,7 0 1,12 0-316,12 0 1,18-2-342,-48-1 0,0 0 0,3 1 0,1 2 114,2-3 1,0-1-1,1 0 1,1 0 191,10 1 0,0 0 0,-10 0 0,0 0-34,1 3 1,-1 0-1,-6 0 1,-2 0-138,42 0 0,-8 8 81,-16 4 1,-8 5-68,-5 1 0,5 0-7,2 0 1,6-6 180,6 1 0,-2-1-129,8 6 0,0-6-160,6 0 0,10-8 352,-46 0 1,0-2 0,46 0 40,2-2 0,-2 0 132,-3 0-1,-1 0 134,-6 0 0,-2 0 37,-4 0 0,2 0-94,-8 0 1,2 0-69,-2 0 1,-6 0 27,0 0 1,2 0 12,-2 0 0,4 0-122,14 0 0,-2-2-17,-38 0 1,1-2 0,3 0-1,2-2 45,3-2 1,1-2 0,3-2 0,2-2-2,4-1 0,0-1 0,-7-1 0,-1 0-52,5-1 0,0-1 0,-5 2 1,-1 0 87,0 2 0,0 0 0,-2-2 0,-1 1 38,-2 3 0,-2 2 0,39-5-133,-8 10 1,-8 4 284,-4 2 1,-6 8-304,-1 4 1,1 4-242,6 2 0,2 0-167,4 1 0,6-1 0,12 0 0,-2 0 125,-43-8 1,0-1-1,43 3-240,2 0 0,0-2 191,-6 2 0,3 2 193,-15-8 0,8 7 66,-2-7 1,2 6 128,-2-6 0,-10 0-17,-8-6 0,-1 0 105,7 0 0,-2-6 291,-4 0 1,-10-8-134,-9 2 0,-7 1 120,1-1 0,-9 0 213,-3-6 1,-8 2 302,3 4 0,-5-3-247,-2 9 0,7 0-236,-1 6 1,0 2-383,-6 4 1,7 6-799,-1 13 1,12 3-461,-5 9 0,13 9-1854,-7 9 2062,3 8 1,-3 26 0,-1 4 0</inkml:trace>
  <inkml:trace contextRef="#ctx0" brushRef="#br0" timeOffset="48">5450 24595 14201,'-19'-10'-6390,"7"2"4654,0 8 3155,8 0-2,-4 8 1,2-4-23,0 9 0,0-7 373,6 6-1314,0-8 1,-6 6 543,0-4 1,-3-4 106,3 4 0,2-4-425,-8-2 0,0-8-1073,-6-4 1,0-4-190,-1-3 1,-7-1-638,-4-4 1,-7-6 45,-5-13 0,-5-4 503,-8-7 0,1-15-523,-1-4 0,0-6 596,1 0 1,1-2 437,4-4 0,-1-2 687,7 8 0,1 0-139,5 6 1,1 6 85,-1 0 0,1 0-92,0-6 0,1-2 44,5-4 1,3-4-102,9-8 0,12 39 0,0-1-190,-1-1 1,2-2 0,2-4-1,2-1 98,-2 0 0,0 0 1,1 2-1,0 1-24,-1 0 1,0 0-1,1 1 1,0 1 50,-4 4 0,-1 0 0,-11-43-7,-6 22 0,-2-6-119,1 0 0,3 0-85,-8 6 0,7 0-157,-1 1 1,4-3-55,2-4 1,1-4-48,5-9 0,4 1 176,8 0 0,0 0 81,0 0 0,0-5 184,0 5 1,0 4 65,0 14 0,2-2-77,4-4 1,4 4 221,9-4 1,-3 6-67,-4 7 1,-4-3-211,-8 8 1,6 0-55,0 6 0,0 1-70,-6-1 1,0 6-62,0 1 1,-6 1-119,0-1 1,0-3 13,6 8 1,2-1-67,4 1 1,4-3 230,8-9 0,9 0 122,3 1 0,15-11 287,9-8 1,-5 2-2,6-2 1,-13 2 51,1 10 0,-7 9 144,-5 9 1,-7 13-69,-12 5 1,2 5-249,-8 2 0,8 4 26,-1-4 1,3 3-236,2-9 1,2 4-374,5 2 1,3-9 120,8-3 0,3 1-32,3-1 1,5 0-53,8-7 1,-1-1 71,1-5 1,0 5 133,-1-5 1,-1 5-166,-4 1 1,-5 9-53,-7 4 0,-11 3 241,-8 3 1,-2 6 152,-10 0 0,7 6 9,-7-6 0,8 5-385,-2-5 1,4 8-232,2-2 0,-3 4-237,3 2 0,-10 0-131,10 0 1,-10 0 15,4 0 0,-6 0-746,7 0-333,-9 0 250,4 8 1550,-8 2 1,-16 17 0,-5 1-1</inkml:trace>
  <inkml:trace contextRef="#ctx0" brushRef="#br0" timeOffset="49">15164 24304 25842,'-18'0'-2166,"0"0"1625,0 0 0,5 0 432,1 0 1,6 0 108,-6 0 0,6 0 0,-6 0 144,8 8-1019,-4-6 1663,0 6-864,6-8 1,-7-2-349,9-4 0,7 2 270,-1-8 1,0 6-309,-6-7 0,6 7 175,0-6 1,0 6-222,-6-6 0,2 2 467,4-2 0,-4-4-668,4 3 1,-2-9 128,2-2 0,4-7 829,9 7 1,-1-10-357,0-3 1,0-1 222,0-11 1,1 7-228,-1-7 1,0 6 194,0-5 0,-7-3-211,-5-10 0,-4 5-24,-2-5 1,-8 2-104,-5-2 0,-11 1-228,-6-13 1,-11 12 4,-1-6 1,-3 6 316,3 0 1,1 9-45,-8-9 1,15 16-17,-2-3 0,11 5 70,1 1 1,4 1 6,1-7 0,7 7 7,0-2 1,-2-1 181,-10 1 0,1 1 42,-7 5 0,0 7 244,-7 0 1,-1 7 212,-5-1 1,3-2-151,-9 1 1,7 7 282,-7 6 0,0 0 45,-5-6 1,-7-1 89,0 1 1,-8 6-120,3 0 1,-13 8-69,-7-2 1,-3 4-152,-2 2 0,0 0-328,0 0 1,0 0 54,0 0 1,-6 2 33,-1 4 1,1-4-38,6 4 1,2-4 34,4-2 0,-8 0-94,8 0 1,-7 2-6,13 4 0,-2-4-115,2 4 1,-2-4 31,-4-2 1,2 6 2,4 0 0,2 0-46,-8-6 0,0 2-1,-6 4 1,0-4 24,0 5 0,-2 1 29,-4-2 0,3 6-23,-3-6 0,4 0-53,2-6 0,6 0 4,0 0 0,2-2-89,-2-4 0,-2-2-30,8-4 0,-6-2-40,6 7 0,-12-1 45,5 2 1,-7 4-7,8-4 1,-2 4 20,2 2 0,-8 6 114,8 0 0,0 2 50,12-2 0,0-4-88,0 5 1,-6-5 114,0-2 0,-6 0-19,6 0 0,-8 6-29,2 0 1,-2 0-200,2-6 0,2 0 132,4 0 1,2 6-9,-8 0 0,8 0-45,-2-6 1,6 6 96,6 0 1,2 0 115,5-6 0,3 0-133,-4 0 1,-4 6-10,-1 0 0,-5 3 45,-2-3 0,0-2 144,0 8 0,-6-6-162,0 6 1,4-6 34,2 6 1,10-2-9,-10 3 1,13-3 79,-1-4 0,2-4-97,-2 4 1,5-4-149,-5-2 1,4 6 317,3 0 0,5 0-226,0-6 1,1 0-80,-7 0 0,0 2 38,1 4 1,-9 2 18,-4 5 0,10 3 96,3-4 1,11 4 344,1 2 1,11-6 132,7 1-122,12-9-232,4 4 0,10-8-276,4 0 1,-2 0 23,8 0 0,-6 8-734,6 4 1,-2 10-316,3 3 1,1 7 1,-8-2 0,6 5 52,-6 1 1,6 7 10,-6-1 1,2-1 55,-2-11 1,-1 5 185,7-5 1,-8 5 204,2 1 0,-2 1 768,2-1 0,-4-6 192,4 1 0,-2 5-117,2 7 1,-4 1-8,4-1 1,-2-3-54,2 9 0,-4 0 23,4 5 1,-4-1 88,-2-4 1,0 3-78,0-3 0,-6 10 114,0 1 1,-6-5 80,6-6 1,0-3-106,6 3 0,0 0-65,0-13 1,0 3 29,0-15 0,0 0-34,0-6 0,6 1-419,0-1 1,6-6-99,-6 0 1,7-6 541,-7 6-794,8 1 0,-10 3-75,8-4 301,-8-4 1,10-6 1160,-8 4-858,0-4 1,-4 8-122,5-4 0,-5-2 11,4 9 1,2-7-206,-2 6 336,8 0 1,-6 6-196,4 0 0,2 1 43,-8-1 1,3-6-699,-3 0 0,-4 0 627,4 7 1,-4-7 853,-2 0 522,0-8-1021,0 12 592,0-14 307,0 6 19,0-8 1255,0 0-584,0-8-1324,0 6-887,0-6-79,0 8 2073,0 0-456,0-8-1276,0 6 0,2-8-160,4 4 0,-2 4 682,8-4 1,0-3 389,6 3 1,3-6 119,3 6 0,4-2-336,9 2 1,-1 4-521,1-4 0,-1 2 25,1-2 1,-1 4 697,1-4 1,-3-2-494,-4 1 1,-3 1-566,-9 6 337,0 0 1,-8-8-1,-2-2 1</inkml:trace>
  <inkml:trace contextRef="#ctx0" brushRef="#br0" timeOffset="50">14599 24614 26186,'0'-10'-8494,"-2"-5"6148,-4 9 1601,4 0 1,-6 4 2063,8-4-1623,0 4 118,0-6-42,8 8 211,2 0 0,8 0 1126,1 0 565,-1 0-937,8 0 1,-6 0-528,5 0 1,-5 0 449,-2 0 0,0 6-293,1 0 0,-7 2-124,0-2-1091,0-4 568,6 6-361,-7 1-588,5-7 1323,-14 6-23,6-16 1,-10 4-706,-4-9 0,4 1 296,-4-6 1,-2 6-143,1 0 1,-1 6-227,2-7 1,2 7-228,-8-6 616,8 8-255,-12-12 1,14 12-1556,-4-8 2417,-4 8 1,8-6-182,-4 4 358,-5 4 1,9-9-709,-4 5 1,2 4 788,-2-4-402,4 4 1,-6 2-1,8 0 1</inkml:trace>
  <inkml:trace contextRef="#ctx0" brushRef="#br0" timeOffset="51">10608 19800 19873,'-29'-36'-7842,"3"-7"6284,8 1 0,0 7 434,-1 11 439,1 4 110,0 10 730,8 2 0,4 16-140,12 4 1,6-2-716,12 2 0,-2-6 954,9 6 1,-1 1-1,7 5 1</inkml:trace>
  <inkml:trace contextRef="#ctx0" brushRef="#br0" timeOffset="52">10753 19636 19027,'-54'8'1090,"5"3"-1715,1 7 1,7 6 856,-1 0 0,5 7 60,7-7 1,12 0-1,9-5 1</inkml:trace>
  <inkml:trace contextRef="#ctx0" brushRef="#br0" timeOffset="53">10444 19727 19851,'-31'-30'-3698,"1"0"1,8-1 1414,-3 13 1,11 8 1965,2 4 0,8 12 1642,-2 6 1,4 12-1055,2 7 0,2-3-125,4 3-323,4-1 1,16 6 0,3 1-1</inkml:trace>
  <inkml:trace contextRef="#ctx0" brushRef="#br0" timeOffset="54">10735 19764 19946,'-54'-37'-6893,"3"11"5923,8 8 0,9 14 2115,16 22-1041,8 12 1,10 33 0,10 2-1</inkml:trace>
  <inkml:trace contextRef="#ctx0" brushRef="#br0" timeOffset="55">2060 22408 19971,'0'-13'-1471,"0"1"0,-7 6-1508,1-6 0,-2 6 1929,2-6 0,2 6 471,-8-6 0,8 6-625,-2-7 1006,-4 9 0,6-10 59,-8 8 1,8-2-1156,-3 2 220,5 4 1480,2-6 0,2 6 1031,5-4 0,5 4-393,12-4 1,10-5 46,9-1 0,14-4 21,-3-2 0,15 0 36,4-1 1,16-3-701,-38 13 0,1 0 0,3-2 1,0 2-16,2 5 1,1 2 0,-1-5-1,0 1-194,3 3 0,1 0 0,2 0 0,0 2-510,0 3 1,1 2 0,2 1 0,-2 2 94,-6 5 0,-1 1 0,0-3 0,0 0-104,-5 2 1,-1 0 0,1-1 0,-1-1-187,40 8 1,-12-8 97,-18-4 0,-4-4 157,-2-2 0,-9 0 193,-3 0 0,-13-6 260,-6 0 0,-3-6 333,-3 6 0,-8-2 1095,-4 1-894,-4 5 0,-4-6-1112,-4 8 1,-4 0 509,-8 0 1,-11 0-214,-7 0 1,-11 6 213,-14 1 0,-3 5-280,-9-6 0,-2 6-212,-4-6 0,-4 2-268,-8-2 1,-9-2 346,49 2 1,-1 0-1,-4-3 1,-1 0 664,0 3 1,-2 1 0,-5-1 0,-1 2-337,1 4 1,0 0 0,-7-2 0,0 0-8,4 3 1,1-1 0,1-3 0,2 0 68,11-3 1,1 0 0,-44 2-190,16-8 0,12 0-87,24 0 61,17 0-169,18-8 0,12-2 398,8-8 1,10-3-3,21-3 1,14 4-275,16-4 1,14 3 132,10 3 1,-44 10 0,1 0-122,1 2 0,0 0 0,0-2 0,1 2 83,4 2 0,1 1 1,0 0-1,0 0 21,3 3 0,0 0 1,-1 0-1,1 0 11,0 0 1,0 0-1,4 0 1,1 0-475,4 0 0,0 0 456,-4 4 0,0 0 0,7-3 0,0 0 0,-6 4 0,0 1 0,1-1 0,1 0 0,1 1 0</inkml:trace>
  <inkml:trace contextRef="#ctx0" brushRef="#br0" timeOffset="56">10863 21241 21722,'-10'-29'-6800,"-6"1"4996,3 4 0,3 3 1037,-2-3 1,6 4 454,-6 2 0,8 5 90,-2 1 275,-4 8 0,8-2 217,-4 12 0,12 4-1517,6 9 1,6 5 1245,6 0 0,5 9 0,7-5 1</inkml:trace>
  <inkml:trace contextRef="#ctx0" brushRef="#br0" timeOffset="57">11045 21314 21991,'-34'-19'-3366,"3"1"0,5 8 2501,8 4 1,8 14 1768,4 10 0,4 3-1114,2 9 1,0 0 0,0 7-1</inkml:trace>
  <inkml:trace contextRef="#ctx0" brushRef="#br0" timeOffset="58">11045 21532 21563,'-24'-28'-3501,"0"4"0,-1 12 3078,7 6 1,0 6 1291,0 6 1,7 12-786,5 12 0,-4 5 0,0 1 0</inkml:trace>
  <inkml:trace contextRef="#ctx0" brushRef="#br0" timeOffset="59">10990 21642 21205,'-8'-29'-6497,"-2"1"3932,-8 4 0,0 12 2299,0 0 1,5 9 1926,1 10 1,6 3-1160,-6 8 0,8 0-510,-2 0 1,6 1-579,6-1 198,-4 0 1,14 8 0,-6 3 0</inkml:trace>
  <inkml:trace contextRef="#ctx0" brushRef="#br0" timeOffset="60">10936 21824 21237,'-18'-46'-6348,"-1"1"5150,1 9 1,0 7-1247,0 5 1548,7 12 275,3 4 0,8 10 608,0 4-123,0 4 1,0 8-876,0 0 1187,0 9 1,0-7-1,0 6 1</inkml:trace>
  <inkml:trace contextRef="#ctx0" brushRef="#br0" timeOffset="61">10808 21788 21356,'-8'-27'-6040,"0"7"1038,-4-4 3457,-4 12 1236,14 4 1,-9 10 1799,5 4 1,4 6-1300,-4 12 1,-4-4 0,0 7 0</inkml:trace>
  <inkml:trace contextRef="#ctx0" brushRef="#br0" timeOffset="62">10790 21806 25378,'-18'-18'-3380,"-1"-1"1,1 7 2192,0 0 0,6 8 1224,0-2-311,8 4 1,-4 10 328,8 4 1,0 4 0,0 3 0</inkml:trace>
  <inkml:trace contextRef="#ctx0" brushRef="#br0" timeOffset="63">10808 21769 25286,'-18'-28'-7770,"0"-2"5995,-1 11 1,7-1-135,0 14 2192,8 0-97,-4 6 1,2 8 449,0 4 1,0-2-274,6 3 0,0-1-988,0 6 1,0-6 1013,0 0 1,2-6-390,4 7 0,4-1 0,8 6 0</inkml:trace>
  <inkml:trace contextRef="#ctx0" brushRef="#br0" timeOffset="64">9350 24723 19327,'0'-28'-719,"0"3"1,6 5 64,0 2 0,0 0 26,-6-1 0,0 7 167,0 0 103,0 8 442,0-12-99,0 14 1,-2-8-556,-4 4-554,4 4-594,-6-6-94,8 8 2265,0 0-373,8 8-370,-6 2 1,14 8-1,-5 0 1</inkml:trace>
  <inkml:trace contextRef="#ctx0" brushRef="#br0" timeOffset="65">9423 24559 20188,'0'-18'-2139,"0"0"0,0-1 1333,0 1 0,-6 6-421,0 0 0,-2 8 806,2-2-330,4 4 0,-6 4 1810,8 4 1,0-2-1031,0 8-479,0-8 432,0 12-304,0-14 0,16 14 0,4-5 0</inkml:trace>
  <inkml:trace contextRef="#ctx0" brushRef="#br0" timeOffset="66">9459 24559 20178,'-28'-12'-2147,"4"0"1,4-7-2076,1 13 3887,9 0 55,2 6 0,10 0 686,4 0-576,4 8 0,9 3 0,-1 7 0</inkml:trace>
  <inkml:trace contextRef="#ctx0" brushRef="#br0" timeOffset="67">9405 24559 20380,'-10'0'-2926,"-7"-8"-658,7-2 2266,0 0 0,-4 0 395,8 3-91,0 5 1338,6-6 56,0 8-640,0 0 257,8 0-58,2 8 0,8 3 1,1 7-1</inkml:trace>
  <inkml:trace contextRef="#ctx0" brushRef="#br0" timeOffset="68">9387 24595 20265,'-7'-12'-4028,"1"0"0,-2 8 2439,2-2 511,4 4 0,-8 2 2592,4 0-524,4 0-276,-6 0-192,8 8-641,0-6 1,0 14 0,0-6 0</inkml:trace>
  <inkml:trace contextRef="#ctx0" brushRef="#br0" timeOffset="69">9368 24577 19180,'-18'-8'-5092,"2"4"3984,4-8 0,2 8 837,4-2-1764,3 4 791,-5 2 2360,8 0-309,0 8-1095,8-6 1,11 14-1,9-6 1</inkml:trace>
  <inkml:trace contextRef="#ctx0" brushRef="#br0" timeOffset="70">9387 24595 19996,'-9'-18'-7760,"5"0"6264,-8 0 1,6 0 1337,-6-1 0,6 3 617,-6 4-1191,8 4 0,-6 8 1725,4 0-178,3 0-194,-5 8 1,10 0-620,4 4 1,-1 4-111,7-3 1,0 3-1,6 2 1</inkml:trace>
  <inkml:trace contextRef="#ctx0" brushRef="#br0" timeOffset="71">9368 24705 19433,'-18'-24'-3710,"0"-1"0,2 7 1755,3 6 1,5 6 981,8-6 1516,0 8 1,0-2-4,0 12-587,8-4 0,-5 22 0,5-4 1</inkml:trace>
  <inkml:trace contextRef="#ctx0" brushRef="#br0" timeOffset="72">12357 24377 29103,'2'-23'-4916,"5"5"1,-5-4 2572,4 10 0,-4 2 1206,-2-3 1,0 7-158,0-6 409,8 8 1462,2-4 0,6 10-16,-4 4 0,-2 4-2035,-4 9 1409,-4-1 1,15 0 0,-7 0-1</inkml:trace>
  <inkml:trace contextRef="#ctx0" brushRef="#br0" timeOffset="73">1968 25197 17643,'-6'-18'-2117,"0"0"1,-2 8 1258,2 3 1,2-1 194,-8 2 0,2-8-6,-2 2 1,-5 2 531,5-2 0,-2 0-133,2-7 1,-4 1 5,4 0 0,-11 6-238,-1 0 1,-6-1 629,5-5 0,-7 8 457,2 4 0,-7-2-9,-5 2 1,3 2 356,-3 10 1,3 10 241,3 8 0,1 9 265,5-3 0,-1 11-224,13 1 0,4 7-766,14-7 1,2 9-195,4-2 1,4 3-442,9 3 0,7 0-129,4-1 0,5-1-455,1-4 1,1 7-459,-1-7 0,0 0-244,1-13 0,-1-1 146,1-5 0,-1 2 581,1-7 0,-11-1-93,-8-6 0,-2 0 120,-9 1 1,-1-1 788,-6 0 1,0 0 452,0 1 1,-17-1-1,-3 0 1</inkml:trace>
  <inkml:trace contextRef="#ctx0" brushRef="#br0" timeOffset="74">1221 26218 19618,'-18'-26'-5462,"6"6"2655,0-5 2719,8 5 0,-2 2 1077,12 0 0,10-1 261,8 1 1,11 0-444,1 0 0,2-3-209,11-3 0,-6 4-93,5-5 0,1 7 198,5 6 0,-5-2-147,0 8 0,5 0-495,7 6 0,2 0-77,-2 0 1,-5 6-777,5 0 0,-2 2 578,2-2 0,-13-4 0,5 6 0</inkml:trace>
  <inkml:trace contextRef="#ctx0" brushRef="#br0" timeOffset="75">2114 25142 20492,'-8'17'-82,"-4"-5"0,2 4 478,-2-4 1,8 6 1072,-2 7 1,6 3-2062,6 9 0,10-1-431,8 0 1,7 7 209,-7 0 0,8 1 202,-1-1 0,5-3-319,7 9 1,-5-9-194,5 3 0,3-3-214,3 3 0,1-5 499,-1 5 0,2-11 750,-9-1 1,9-1 0,-5 7 0</inkml:trace>
  <inkml:trace contextRef="#ctx0" brushRef="#br0" timeOffset="76">2770 25379 22979,'-12'-2'-1350,"0"-4"0,6 4 373,-6-4 0,8 12 1596,-2 7 0,4 11-1018,2 6 1,2 5 44,4 1 1,4 1-53,8-1 0,0 1-66,1-1 0,5-2-272,0-3 0,3 1 314,-3-7 0,-2-3 373,9-10 0,-7 2-335,6-8 0,-6 0 577,7-6 1,-3-8 529,3-4 1,1-6 366,-8-7 0,1 3-22,-7-8 1,-8-1-392,-4-5 0,-4 0-183,-2-1 1,-2 3-412,-4 3 1,-2-1-276,-4 7 1,-5 1-1069,5 6 175,-4 8 0,0 4 603,4 12 0,4 6 228,8 12 0,0 5 84,0 7 0,2 3 62,4 3 0,0-9-40,12 3 0,-2-6-200,15 1 1,-1 1 442,7-7 1,7-1 25,5-6 1,-1-2-725,7-4 631,-4-3 1,19-9 0,-5 0 0</inkml:trace>
  <inkml:trace contextRef="#ctx0" brushRef="#br0" timeOffset="77">3900 25343 20283,'-8'-28'-6591,"-4"3"6492,-4 13 1,-2 4 588,0 8 0,-1 0 224,1 0 0,2 2 322,4 4 1,-4-2-252,3 8 0,3-6-272,-2 7 1,0-1-15,-6 6 1,-1 2 388,1 5 0,6-5 56,0 4 1,6 2-823,-6-1 1,8-1-477,-2-6 1,4 7-265,2-1 1,2 0-435,4-5 0,10-7 68,8 0 1,7 0 96,-7 6 0,8-8 460,-1-4 1,9-4 239,3-2 0,5 0 308,-5 0 1,1 0 11,-1 0 1,-5 0 182,5 0 1,-7 0 819,-5 0-588,3 0 1,-16 2 59,1 5 0,-9-3-1062,-10 8 1,-2-2 680,-4 2 1,-5 4 244,-7-4 1,-6-1 6,0 1 1,-15 0 3,3 6 0,-11 0-193,5 1 0,-9 5-32,2 0 1,-3-6-239,-3-5 1,8-3 1841,5 2-1800,-5-4 1,9-8 0,-7 0 0</inkml:trace>
  <inkml:trace contextRef="#ctx0" brushRef="#br0" timeOffset="78">4028 25033 18552,'8'10'-7743,"-4"6"6756,8-3 1,2 11 436,11 6 1,-3 5 348,8 1 1,1 9 19,5 3 0,1-1 142,-1 2 1,1-9 17,-1 3 0,-8-7-794,-3-6 1,-3 3 888,2-9 0,-10 1-119,5-7 0,-5-6 341,4 0 0,-6-8 726,0 2 0,1-4 5,5-2 1,-8-2 292,-4-4 1,2-4-215,-2-8 0,0-9-434,-6-3 0,2-6-62,4-7 1,-4 5-239,4-5 0,5 7-99,1 5 1,-2 3 272,2 3 1,-6 11-289,6-4 1,2 12-387,11 0 1,-3 4 71,8 2 0,1 8 149,5 4 1,3 4-209,3 3 0,-1-1 33,7 0 1,-7 0-283,1 0 0,-5-1-57,-7-5 0,3 10-484,-9-4 0,-2 1-163,-10-1 0,2-4-155,-7 10 1,-1-3 829,-6-3 1,0 6-424,0 0 904,0 1 1,-8 1 0,-3 2 0</inkml:trace>
  <inkml:trace contextRef="#ctx0" brushRef="#br0" timeOffset="79">19046 21150 24993,'-12'2'481,"0"4"0,8 6-2123,-2 12 1,2 9 650,-2 15 1,4 3 387,-4 16 0,4 6 290,2 6 1,0 0-54,0-6 0,2-11 200,4-7 0,-2-10-1159,8-15-707,-8-4 1849,12-16 0,-12-18 653,9-16 1,-7-8-119,6-5 0,-6-13-603,6-5 0,0-12 246,6 0 1,-6-4-143,1-2 0,-1 6 150,6 1 0,-6 7 206,0-2 0,-6 6 221,7 7-370,-9 11-234,4 19 0,-8 20-40,0 16 1,2 11 113,4 13 1,4 5-240,8 8 0,0 5 140,1 1 0,5 6-118,0-6 1,7 6 106,-7-7 0,6 7-93,-5-6 0,5-8 124,-6-11 1,-6-9 171,-5-3 22,-1-8 352,-2-4 1,-2-18 470,-8-12 0,0-12-529,0-6 1,0-11-106,0-1 1,0-9-259,0 2 1,0-1 95,0 1 0,6-2-5,0 9 0,0-1 255,-6 7 1,6 1 137,0 5-587,9 4 0,-5 9 684,8 5 0,-6 4 580,0 8 1,0 2-473,7 4 1,-1 4-248,0 9 1,0 7-529,0 4 0,1 5-9,-1 1 0,0 1-251,0-1 0,-1 1-70,-5-1 1,4 3-685,-4 3 1,6-1-96,7 7 0,-5-13 9,4 1 1,-6-5 304,-5-1 0,9-4 1061,-4-7 1,12-1-1,-1 0 1</inkml:trace>
  <inkml:trace contextRef="#ctx0" brushRef="#br0" timeOffset="80">20231 21660 19344,'12'-16'-1552,"0"4"441,-7-4 1128,11 13 0,-12-11-51,8 8 560,0 0 0,6 6-34,1 0 1,1 0-396,4 0 1,-2 0 82,9 0 1,-7 0 24,6 0 0,-5 0-56,5 0 1,-6-8-73,7-4 0,-7-4 283,6-3 1,-7-1-853,1-4 0,2-4 23,-1-9 0,-9 3-47,-10 3 1,-4-3-93,-2 3 0,-2 5-26,-4 2 0,-14 12 472,-17 6 1,-1 12 62,-11 6 1,-6 12 167,-5 6 0,-1 7 117,6 5 0,7-1 246,-1 8 0,10-1 136,3 7 1,10-6-105,14-1 1,3-1-43,9 1 1,11 3-722,7-8 1,10-9-239,15-10 0,11-3 118,13-3 1,2-8-104,-2-4 0,4-4 262,-4-2 1,3-8-500,3-4 759,-8-13 0,8 3 0,-8-8 0,-2-3 0,4-1 0,1-3 0</inkml:trace>
  <inkml:trace contextRef="#ctx0" brushRef="#br0" timeOffset="81">21234 20657 26576,'0'-73'-6613,"0"4"3020,0 9 1595,0 7 1581,0 33 0,0 14 166,0 24 1,0 10 324,0 15 0,0 10-226,0 7 0,6 15-853,0-2 1,6 8 1040,-6 4 1,8-8 24,-2 8 1,-2-8 472,3-4 0,-1 0-416,6 0 1,-2-6-255,-4 0 1,5-8-89,-5 1 0,2-3-378,-2-2 1,2-3-37,-8-3 1,0-4 274,-6-9 0,0-1-22,0-5 385,0-4 0,8-8 0,3 1 0</inkml:trace>
  <inkml:trace contextRef="#ctx0" brushRef="#br0" timeOffset="82">20869 21551 18382,'-8'-45'-4366,"0"7"3721,-4-5 1,4 7 1019,8 5-250,0 5 0,10 10 285,8 4 0,8 3-380,11 9 0,9 0 174,9 0 1,18 0-615,18 0 1,8 7 369,-44-5 1,0 2 0,-4 2 0,1 2 290,0-2 1,-1 0 0,42 4 122,-2 2 1,-10-6-335,-14 6 1,-6-8-89,-12 3 1,-7 1-165,-11-2 1,-5 0 229,-8-6-31,-8 0 0,-2-8 119,-8-4 0,0-5 121,0-1 1,-2 0-472,-4 0 0,-6 1 220,-12 5 1,2-2 199,-9 8 0,1 10 110,-7 14 1,-7 11-269,-5 13 1,-1-1 62,1 7 0,4-1 232,9 2 0,-5 1-158,5-7 1,6-1 65,17-5 1,5-7-397,8 1-167,0-9 1,17-4-63,7-12 0,10-6 416,9-6 1,3-10-111,9-8 0,2-11-43,4-1 0,-7-1 79,1-5 0,-2 3 309,-11 3 0,-1 1 125,-11 5 1115,-4 4-531,-16 15-824,-2 3 1,-8 16-454,0 5 0,3 3 134,3 2 0,6 6-396,12 1 1,-2 7 171,9-2 1,-3 5-659,2 1 1,5 3 890,-5 3 0,-3 5 0,-1 8 1</inkml:trace>
  <inkml:trace contextRef="#ctx0" brushRef="#br0" timeOffset="83">20413 23082 21838,'11'-26'-2728,"-3"12"2618,-8-5-1528,0 13 1229,0-10 1,0 12 172,0-8 172,0 8 1,0-12-99,0 4 1,0 1-316,0-1 0,-6 0-162,-1-6 0,-5 0 23,6-1 1,-8 1 615,2 0 1,-10 2 118,-3 4 1,-9-3 299,-3 9 0,-7 0-37,-11 6 0,-10 10 280,-7 9 1,-9 9-139,-11 15 0,11 3 463,8 9 0,9 0 18,9-1 0,15 1-499,3 0 0,21-1-481,4 1 0,10-8-575,8-5 0,12-5 21,12-7 0,5-6-93,1-12 0,1-3 197,-1-9 1,7-2 573,-1-5 0,7-5-64,-7-12 1,1-6-99,-7-13 0,1-8 120,-1-15 1,-7-3-205,-5-16 0,-4-3 132,-2-9 1,-6 45-1,-1-1-135,-2-2 1,0 1 0,2 1-1,-2 2-106,-3-34 0,0 16-259,-6 21 0,-2 13-187,-4 23 1,2 12 742,-8 12 1,0 15-120,-6 9 0,7 2-5,5 11 1,4-6 29,2 5 1,0 1 396,0 6 0,2 5-375,4 1 1,5 0-61,7-6 1,2 5-188,4 1 1,-1 14-1065,7-2 0,0-2 408,7-4 0,-1-8 82,1 1 0,7-5 106,5-6 696,4-13 0,-3-12 0,5-11 0,8-7 0,5-4 0</inkml:trace>
  <inkml:trace contextRef="#ctx0" brushRef="#br0" timeOffset="84">21161 23192 21945,'0'-37'-4515,"0"7"3754,0-1 0,0 3 775,0-2 0,-2 3-107,-4 9 1,2 2-55,-9 4 0,1-2 414,-6 7 1,-6 1-29,-1 6 0,-1 8-102,2 5 1,4 5 62,-5 6 0,-1 5-4,2 7 0,-3 7 15,3-1 0,4 1 135,-5-7 1,11-6-52,2 1 1,2-9-197,-2 2 0,4-3-893,8-3-316,0-8 1,14-2 857,4-8 0,19-8 251,-1-4 0,11-12 214,-5-7 0,7-3-96,-7-3 1,-5 1 165,-7-1 0,-2 9-102,3 4 0,-11 3 1423,-8 3-842,-8 8 0,4 4-112,-8 12 1,-6 12-985,0 13 0,-6 5-33,6 7 1,-6-5-301,6 5 0,0-5 145,6-1 1,6-1-315,0 1 1,8-3-56,-2-4 0,6 3 734,7-9 0,-5 0 0,6-5 0</inkml:trace>
  <inkml:trace contextRef="#ctx0" brushRef="#br0" timeOffset="85">21507 22444 16136,'0'-36'-3089,"0"-1"2401,0 17 1,0 30 89,0 33 0,0 17 153,0 19 1,6 2 753,0 4 1,6-1-464,-6-5 0,9-5 241,-3 5 1,10-6-510,2-6 0,7 4 342,-7-4 0,6-4-100,-5-2 1,-3-7-148,-10-5 0,-4-7 341,-8-11 1,-8-5 0,-2-8 0</inkml:trace>
  <inkml:trace contextRef="#ctx0" brushRef="#br0" timeOffset="86">20978 23337 16405,'0'-26'-3162,"0"-2"2693,0-9 0,0 9 234,0 4 1,9 5 453,3 7 1,14-2 257,10 8 1,9-6-58,10 6 0,16-8-196,8 1 1,10-5-437,8-6 0,-47 13 1,1 0 444,3-5 0,1 1 1,1 4-1,0 0 40,-4-1 0,-1 0 0,42-7 72,-26 7 1,-12 4-428,-13 8 1,-7 2-242,-11 4-73,0 4 22,-22 9 1,4-7-67,-12 0 1,2-8 1053,-8 2 0,-2 4-471,-10 2 0,3 5 93,-3 1 1,-4 8-139,-3 4 0,-3 7 120,-2 5 1,-1-1-83,1 8 0,7-7 79,5 7 0,-2-9-68,1 3 0,7-11-316,6-1 1,8-9-594,-2 2 558,4-12 0,18-4 56,8-8 1,11-16 55,7-8 0,5-10-259,8-9 1,-1-10 196,1-7 0,-2-9-204,-5 2 0,-9 4 355,-9 2 1,-10 15-10,-2 9 188,-7 9 0,-13 20-461,-4 8 0,1 10 560,-7 14 0,8 5-39,-2 7 1,4 7 224,2-1 0,10 7-317,9-7 1,1 1-2,10-7 1,1 1-448,5-1 0,0-7 235,1-5 0,1-6 471,5-6 1,-3 2 95,9-8-353,0 1 0,5-7 0,1 0 0</inkml:trace>
  <inkml:trace contextRef="#ctx0" brushRef="#br0" timeOffset="87">18445 20384 27210,'-18'-37'-8720,"6"9"4838,-1 4 2300,9 3 1,-6 11 1499,4 4 1,4 12-37,-4 6 1,4 11-182,2 1 1,0 15 96,0-3 1,2 13-947,4-1 1,-2 7 1022,8 6 0,-6 12 173,7 12 1,-9 14-5,-2-45 1,2 1 0,0 5 0,0 2-213,-1 7 1,0 2 0,0 3 0,0 2-1,-3 8 0,0 2 0,0 3 1,0 2 192,0 3 1,0 0 0,-3-3 0,-2-1 40,-1-5 0,0 0 1,-3-3-1,-1-2 92,-1-4 0,-2 0 0,3-1 0,0-2 33,-2-8 0,0-3 0,4-3 1,1-2 126,-5 40 1,8-2-18,-2 3 0,4-13-173,2 0 0,8-10-176,4-8 1,7-3-49,5-3 0,-4-12 20,4-1 1,3-7 65,-3-5 1,0-7 337,-5-5 30,-1-4 1,0-10 331,0-3 1,1-5 380,-1-2 1,0 0 197,0 0 0,0 0-19,1 0 0,7 0-76,4 0 0,7 0-177,5 0 0,5 6-456,8 0 1,7 2 250,5-2 0,14-4-555,10 4 1,-38-2 0,2 0-292,5-1 1,1 0 0,3 3 0,2 0 7,3-2 1,2-2-1,-2 2 1,1-1 54,6-3 0,0 0 0,-3 0 1,0 0 6,-3 0 1,0 0-1,2 0 1,2 0-22,-1 0 1,-1 0-1,-2 0 1,0 0 61,3 0 0,0 0 1,-2 0-1,0 0-9,1 0 1,1 0-1,6 0 1,0 0-16,6 0 1,1 0 0,1 0 0,2 0 190,8-1 0,0 2 1,-3-1-1,0 2-222,4 0 1,-1 2 0,-5-3 0,0 2-51,0 2 1,-2 2-1,-10-2 1,-4 2-188,-8 2 1,-2 0-1,-4-3 1,-2-2 150,-5 0 0,-1-2 0,47 0 214,-4-2 1,-16-2-70,-14-4 1,-14-2 707,-23-4 1,-3-4-865,-9 4 1,-8 2 852,-4-3 0,-4-1-1354,-2-10 1,-2 4 49,-4-5 1,-4 5-168,-8 2 1,-1 0-22,1-1 1,2 1-197,4 0 0,-2 0-411,7 0 1,-5-1 325,6 1 0,-6 0 570,6 0 1,0-7 225,6 1 1,0-10 166,0-3 1,0-8-20,0-9 0,0-3-214,0-4 1,-8-6 84,-4-12 0,2-4-362,-3-8 1,1-6 415,-6 0 0,12 43 1,2 0 26,1 0 0,0-1 0,-1-6 0,0-2 179,1-3 1,0-1 0,-1-4 0,2 0-481,1 1 0,2 0 1,-1-2-1,0 0 361,0 0 1,0-2-1,-1-4 1,0-2-58,-2 1 1,0 0 0,1 0-1,-1 0 121,-2 6 0,-2 1 0,2-1 1,0 2-23,-1 1 0,0 0 0,-1 0 1,0 2-76,3 7 1,2 1 0,-2 3 0,2 2 144,2-30 0,8 2 69,4 4 1,-2 4-13,2-4 1,-8 6-20,2 6 0,-6-2-108,-6 9 0,-4 3 361,-8 14 1,0 3-28,-1 16 0,1-1 703,0 7 0,0 0-565,0 0 0,1 5 244,5 1 1,-4 6-231,4-6 1,2 8 326,-2-2 1,-1 4 233,-5 2 0,4 0 106,-4 0 0,4 0-420,-11 0 1,-5 6 17,-6 0 1,-9 8-90,-10-2 1,-1-2 59,-5 3 0,-12-3-95,-12 2 0,-14-2-619,45-6 0,-2-2 0,-3-1 0,-1 0 35,-6 2 1,-2 0 0,-4-1 0,-2-2-297,-4 0 0,-2 0 0,-5 0 0,-2-2 256,-4-1 1,0 0 0,7 1-1,0 0-282,-1-4 1,0 0 0,1 3 0,0 0 272,-2-3 0,2 0 0,2 3 0,2 0-30,3-3 0,2-1 0,5 4 0,2 0-176,4-2 0,0-2 0,0 2 1,1 0 184,2-1 1,0 0-1,-3-2 1,-1 2-32,-5 2 1,0 2 0,-3-2 0,-2 0 74,-6 0 0,-2 1 0,1 2 0,0 0-65,0-2 0,0 0 0,3 5 0,0 2 120,-1 2 1,2 1-1,7-2 1,2 0-6,1 1 1,3 0 0,10-1 0,2 0 486,-38 7 1,22 2-396,9-8 475,19 9 1,23-11-1219,12 8 1,16 0-575,14 6 1,15 11 79,21 7 0,15 11 1095,-29-18 0,0 2 0,-1 1 0,1 1 0,3 4 0,1-1 0</inkml:trace>
  <inkml:trace contextRef="#ctx0" brushRef="#br0" timeOffset="88">146 24778 27541,'10'-8'-2762,"0"6"-244,-4-4 3268,-4-5-548,6 1 0,-8-2-508,0 0 1,2 2 656,4-2 1,-2-4 215,9 3 0,-7-1 180,6 2 1,0-2-125,6 8 1,6 0-293,1 6 0,9 4-418,3 8 0,1 12-271,11 25 0,-7 10 252,7 20 0,-3 4-265,3 8 0,-4 2 428,-26-45 0,-2 1 1,-1 1-1,-2 2 18,2 2 1,-1 1-1,-4-4 1,0-1-662,13 47 1,-3-9 369,-3-3 0,8-12 291,5 6 1,-3-17 334,2 5 1,7-8 124,5-4 0,3 1-52,-3 5 1,-3-10-105,3 4 0,-3-13-53,-3 1 1,-1-13 104,-5-6 1,2-3 118,-7-3 1,7-8 449,-1-4 0,3-4 454,2-2 1,1-8 284,-1-4 0,3-4 105,3-3 1,-1 1-108,7 0 1,1 8-301,6 4 1,8 4-324,3 2 0,5 0-148,2 0 1,2 6-479,4 0 0,-2 2-82,8-2 0,-2-4-314,2 4 1,2-4-73,-8-2 1,8-2 131,-2-4 1,2-4 346,-2-8 0,5-1 128,-5 1 0,-34 6 1,3-2-13,3-1 1,1-1-1,9-1 1,2 0 51,1-1 1,0 0 0,2-4 0,0-1 40,-2-1 0,-1-1 0,0-1 0,0 0-3,4-2 0,0 1 1,-3 1-1,-2 1-4,-10 4 0,-1 0 0,-5 0 0,-5 3 69,14 0 0,-10-2-101,-21 14 1,-2 0-225,-3 6 0,-5 0-143,4 0 1,5 0-102,1 0 0,6 0-77,7 0 0,3 0-156,9 0 0,0 0 178,0 0 0,3 0 27,-3 0 1,-11-2 108,-13-4 1,-9 2 680,2-9 1,-3 1 95,-3-6 0,-6 6 119,0 0 0,-8 6-409,2-7 0,2 7 1181,-1-6-833,-1 8 0,-8-12-1058,-5 4 1,3 2-646,-8-2 0,2-1 17,-2-5 1,-2 0-359,8 0 1,-6-1 236,6 1 0,-3-2 226,3-4 1,4 1-161,-4-7 0,4 6 333,2-7 1,-2-1 837,-4-11 0,2 1 238,-8-13 1,0 4-229,-6-9 0,-3-7 87,-3-6 1,-2-10-95,-5-14 1,-3 1-87,18 45 0,1-1 1,2 1-1,0-1-44,1-3 0,0 0 1,1 4-1,0 1-69,-14-47 0,7 14 101,0 10 1,0 16 48,5 15 1,-3 5-222,-2 7 0,6 11-458,0 13 1190,0 4 1,-7 2 436,1 0-80,0 8 1,0-6-15,-1 5 0,-1-3 2,-4 2 1,4-4 12,-5 4 0,-1-2 348,2 2 1,-9-4-221,3 4 0,0 2-386,-7-2 1,3 8-349,-15-1 1,-4-3-207,-13 2 0,-11 0-82,-21 6 0,44-8 1,-3 0 5,-6 2 0,-2 1 0,-5 0 0,-3 0 17,-6 2 0,0 1 0,-3 1 0,0 2 2,-3-1 0,0 0 1,-2 0-1,-1 1 32,-2 2 1,-2 0-1,-1 2 1,0-1-31,1-1 0,2 1 1,1-2-1,1 0-72,9-4 0,0-2 0,-2 3 0,0-1 54,3-4 0,-2 0 1,-4 4-1,-2 1-29,-2-2 0,0 0 0,1 2 0,0 0 41,-1 1 1,0 1-1,-6 3 1,-1 0 12,-2 2 0,0 1 0,-1 1 0,2 1 13,9 1 0,4-2 0,7-5 0,4-1 9,15-1 1,4-2 0,-40 8 80,14-1 1,14-4 71,11-1-577,23-9 580,15-2 33,16-8 0,4 0-781,8 0 0,11 8-990,19 4 0,23 4 1538,20 2 0,4-7 0,10-3 0</inkml:trace>
  <inkml:trace contextRef="#ctx0" brushRef="#br0" timeOffset="89">5049 24887 24222,'-12'-18'-4916,"-1"0"1,9 0 2773,-2-1 0,2 1 1628,-2 0 0,4 6 235,-4 0 1,4-1 434,2-5 0,0 0 53,0 0 1,6-1 287,0 1 1,8 2-472,-2 4 0,5-4 1291,1 3 1,8-3-150,5-2 1,11-6 189,7-1 0,9-1-196,3 2 1,8 4-272,-2-5 0,4 5-131,2 2 0,-9 6-357,-3-1 0,-6 9-517,-6-2 1,-7 6-353,-12 6 0,-11-2-574,-13 9 1,-4-1 33,-2 6 1,-4-6 573,-8 0 1,-3-6 979,-15 6 1,0-7-370,-7 1 0,1 2-21,-1-2 1,-5 0-132,-1-6 0,-1 0 106,1 0 0,11 0 442,-5 0 1,7 0 196,0 0 1,1 0-925,5 0 0,10 0-520,-5 0-348,5 0 796,4 8 0,2 2-644,8 8 578,0 1 1,0 15-1,0 4 1</inkml:trace>
  <inkml:trace contextRef="#ctx0" brushRef="#br0" timeOffset="90">22437 21223 26202,'18'0'-2042,"-8"0"0,-10 0 1325,-12 0 1,-4 2 1032,-3 4 1,1 2-7,0 4 0,0 4-304,-1-4 0,1-2 124,0 3 1,2-7-56,4 6 1,-5-6 538,5 6-525,-4-8 1,-2 12 0,0-6 0</inkml:trace>
  <inkml:trace contextRef="#ctx0" brushRef="#br0" timeOffset="91">22090 21350 26001,'-18'10'1330,"-6"4"-2369,-1-7 0,1-1 205,6-6 1,8 2 613,4 4-85,4-4 1,4 6-2435,4-8 2754,4 0 0,8 0 0,0 0 1</inkml:trace>
  <inkml:trace contextRef="#ctx0" brushRef="#br0" timeOffset="92">22127 21350 25588,'0'-26'-4916,"0"6"1,0-7 1200,0 9 2647,0 8 408,0 2 1247,0 8 1,-8 8-1,-3 2 1</inkml:trace>
  <inkml:trace contextRef="#ctx0" brushRef="#br0" timeOffset="93">22254 21295 26635,'-6'-18'-4916,"0"0"1,-2 2-2505,2 4 6359,4-5 0,-6 17 3738,8 0-2790,0 0 0,0 17 1,0-7-1</inkml:trace>
  <inkml:trace contextRef="#ctx0" brushRef="#br0" timeOffset="94">21489 20311 25899,'10'-8'-1022,"6"4"19,-4-8 1,4 5 831,3-5 0,5 6 529,0-6 1,9 8-380,-3-2 1,4 4 1,3 2 1,-1-8-1,1-2 1</inkml:trace>
  <inkml:trace contextRef="#ctx0" brushRef="#br0" timeOffset="95">21853 20293 25196,'19'0'0,"-7"0"-1468,0 0 1,-6-2 1441,6-4 580,-8 4-652,12-15 1,-6 7-24,9-8 1,1-2 20,4-5 0,7 3 251,11-8 1,7-7 0,11-5 0,13-7 81,12 7 0,3-7-287,-3 6 0,-6 3 59,-13 9 0,-3 13 180,-8 12 0,-9 4-225,-3 2 1,-13 8-244,-5 4 0,-13 7-1012,-6 5 1,-6 2 466,-6 5 0,-12 3 455,-13-4 1,-9-1 272,-3 1 0,-8 1-6,3 5 0,-3-6 110,3 1 0,-5-1 156,4 7 0,5-7 427,1 0 1,7-7 704,5 1 1,7-10 499,12-2-1515,4-8 1,16 5-770,4-9 0,21-9 607,9-3 0,17-4-46,8-2 0,6 0-44,6-1 1,4 1 58,8 0 1,-4 8-202,-8 4 0,-4 4-81,-21 2 0,-5 2-16,-19 4 1,-5 0-10,-13 12 0,-20-4-177,-17 11 1,-15-5 547,-9-2 0,-9 6 74,-3 1 1,-6-1-75,6-6 1,3 1 138,9-1 1,6 0-106,13 0 0,6 0-104,12 1 0,3-1-178,9 0 1,9-2-683,3-4 0,10 3 30,2-9 1,9 6 121,-3-6 1,5 2 101,1-2 1,6-4 126,1 4 0,0-2 3,-7 2 0,-2-4 344,-3 5 1,1 1 421,-7-2 1,-3 8-74,-10-2 1,-4 6-897,-8 7 1,-4-3 335,-8 8 0,0 1 127,-13 5 0,-1 1 5,2-1 1,-1 0-46,7 1 0,6-1-205,0 1 1,8-7-34,-2 1 1,4-9 276,2 2 1,2 1 139,4-7 1,4 4-337,8-10 0,-2-2 14,-3 3 1,3-3-321,-4 2 175,4 4 1,-6-6-59,-4 8 0,-4 1 308,-2-1 1,0 6 231,0 0 0,0 3 175,0-3 0,0 2-151,0 5 0,0-5-199,0-8 0,10 1-165,9-1 0,-1-2 545,6-4 0,3 2 464,-3-8 1,6 9-244,-5-3 1,-1-2-91,-6 2 1,0 0-228,1 6 0,-3 1-181,-4-1 0,2 0-181,-8 0 1,0 7 190,-6-1 1,-2 2-8,-4-1 0,-12 1 366,-13 4 0,-11 5 315,-7-5 0,-19 7-156,-11 5 1,33-16-1,0 1-51,1 3 0,-1 1 0,0-1 1,1 0 557,-28 25 0,12-6 73,19-1 1,12-9-424,5-3 1,13-7-429,6-11 1,12-2-1078,6-4 0,4-2 326,3-3 0,-1-5 96,0 4 1,2-4 360,5-2 0,1 0-9,4 0 1,-3 0 133,-9 0 0,0 2-22,0 4 0,1-2 15,-1 8 0,-8-6 145,-4 6 1,-2-6-1345,2 6 249,-4 1 1,6-1-933,-8 0 1041,0-8 0,8 10 50,5-8 0,3 2 632,2-2 1,6-4 381,1 4 1,7 3 364,-2-3 1,-3 8-113,-3-2 1,2 4 9,-1 2 0,-7-5 268,-6-1-583,-8 0-590,4 6 1,-8 0 109,0 1 0,-2-1-98,-4 0 1,2 0 121,-8 1 1,0 1 523,-7 4 1,1 4-201,0 9 1,-2 1 185,-5 5 0,3 4 161,-8 7 0,8-7 389,-3-5 1,7-3-459,6-3 1,-2-5-256,8-1 0,0-8-382,6 3 0,2-13-465,4-6 1,4-4 1004,8-2 1,0 0 306,0 0 1,1-2 50,-1-4 0,0-2 3,0-4 1,-6 3 466,1 9-137,-1-8 27,-2 6 1,-2-4 1358,-8 12-3084,0 4 0,-2 9 139,-4-1 1,-4-6 700,-8 0 0,-3-8-75,-3 2 1,2 2 178,-9-1 0,1 5 73,-6-6 1,-3 8-240,-3-2 1,-11 10 33,-8 3 0,-8 7 1003,2-1 0,7 1-276,5-2 0,4-3-389,15-9-237,12-8 1,18-4-422,12-12 0,6-10-82,12-8 1,4-15-80,9 3 1,1-7 36,5 0 1,1-3 39,5-9 1,4 7 111,-5-1 0,5-2-69,2-9 1,-1 1-90,1-8 0,-8 6 241,-5-6 0,-5 9-2,-7-3 1,-6 6-139,-12 6 1,3 5-203,-9 7 0,0 9-109,-6 4 1,0-3-181,0 3 1,-8 0-215,-5 6 0,-3-1 289,-2 1 1,-6 0 319,-1 0 1,-5-1 115,6 1 1,-3 0 177,3 0 0,2-1 110,-9 1 1,9 0 49,-2 0 1,-2 0 151,1-1 1,-5 1 315,6 0 1,-1-2-511,7-5 0,2 3-454,4-8 1,4 5 55,8-5 0,2 6 302,4-7 0,6 1 282,12-7 1,7 1 328,11-1 0,1-7 23,11-5 1,-7 1-44,14-7 1,-15 4 197,9-9 0,-15 3 92,-3 2 0,-11 6-255,-14 1 1,-4 7-615,-8-1 1,-16 11-435,-8 7 0,-19 4 191,-11 2 1,-9 5 182,-10 1 1,-8 6 54,-4-6 1,-4 6 70,-2-6 0,18 2 55,12-2 1,14-5 55,17 5 0,12-10-458,12-2 1,6-3 553,6 3 0,10 4 62,8-5 1,7-1-109,-7 2 0,6-3-66,-5 3 0,7 2 1,-2-9 1,3 9 117,-3-2 0,-1 4 225,-5 1 1,-6 1 565,0 0 1,1 0-470,-7-1 0,-4-1-972,-2-4 0,-4 4-326,-2-5 1,0-1-42,0 2 1,0-3-44,0 3 1,-2 2-193,-4-9 0,2 3-111,-8-2 0,2 1 64,-3 5 1,-3 4 249,4-5 0,-10 5 639,-3 2 0,-1 6 537,2 0 1,2 5 147,-9-5 0,1 8 178,-7-2 1,7 2 131,0-2 0,5 2 1,-5-8 0,10 0-312,1-7 0,3 1-499,10 0 0,8-8 103,10-5 0,15-3 205,9-3 1,9-5 51,9-1 0,11-5-55,8 5 0,0-8 23,6 3 1,-4 3 165,-2 3 1,-10 11 1402,-9 7-555,-7 4 0,-27 12-819,-8 8 1,-18 10-763,-12 14 1,-19 4 351,-17 9 0,-3-7-34,-10 1 1,0-3 284,-5 2 0,-5 3-190,4-9 1,4 0-91,14-5 1,9-3 45,3-4 91,13 4 452,11-14 0,19 6-1278,13-8 0,17-8 702,6-4 0,15 4-217,4 2 1,1 4-208,11 2 0,-14 2-138,2 4 0,-15 14-151,-3 17 0,-9 15 0,-10 13 0</inkml:trace>
  <inkml:trace contextRef="#ctx0" brushRef="#br0" timeOffset="96">14709 22371 21253,'0'-18'-2937,"0"0"1916,0-1 0,2 1 52,4 0 0,2 0 1196,4 0 1,4-1 343,-4 1 0,2 6 30,-1 0 1,3 2 461,-4-3-717,-4-3 0,0 12 1469,-8-8-1697,0 8 1,-2-4-666,-4 8 1,2-6-123,-8 0 1,0 0 329,-7 6 1,1 0-44,0 0 0,-2-6-340,-5 0 1,5-3 243,-4 3 1,-4 2-216,-3-8 0,-9 6 868,-3-6 1,-7 2 401,1-2 1,-4 1-92,-1 5 1,-7 2-442,0-8 1,2 6-236,11-6 1,-5 6 307,5-6 0,-5 8 46,-2-2 0,1 2 24,-1-3 1,0 5-60,0-4 1,-7 2 16,-5-2 1,2 4-59,-2-4 0,-6 4 52,-6 2 0,-14 0 57,2 0 1,-6 2 50,0 4 0,3-4-98,-3 4 0,0-4-34,6-2 1,4-6-31,14 0 0,-6-8-70,0 2 1,-8 2-67,2-2 1,2 8 20,-2-3 1,6 5 9,-6 2 0,-4 2-2,-3 5 1,-3-3-89,10 8 0,-2-2 222,2 2 1,-8-4-22,8-8 0,0 0 49,12 0 1,-6 0-4,0 0 0,-12-6-117,6 0 0,-8-6-68,8 6 0,-5 0-4,-1 6 0,0 0 5,0 0 0,2 2-19,4 4 0,-2-4 91,8 4 1,-6 2 37,6-2 0,6 0-6,6-6 1,-2 6 67,-10 0 0,10 0 10,-4-6 0,3 2-59,-9 4 1,2-4-31,-8 5 0,14-5-79,-2-2 0,-2 0-17,-4 0 0,-10 0-36,-2 0 1,-2 0 41,-11 0 1,15 2 6,-2 4 0,2-2 79,-8 8 0,4 2 57,-5 10 1,5-1 77,2 7 1,0 0 78,0 7 0,8-1 141,4 1 1,2-7-148,-2 1 1,2-1 88,-8 6 1,8-5-51,-2-1 1,4-5-90,2 5 1,-8 0-1,-4 7 0,2-7-152,-2 1 1,0-3-87,-6 2 1,-2 11-5,44-23 1,0 0 0,-36 23 80,0-5 0,16 1 68,9-1 0,9-7-10,2-5 0,17 2 80,2-1 1,9-1-218,9-6 0,-2 2-383,8 5 0,0-5-148,6 4 1,0 5-209,0 1 0,0 4 45,0 3 1,6 1-236,0 5 0,8-3-104,-2 9 0,7 0-242,5 5 1,-4-5 355,4 0 1,3-3 32,-3 3 0,8 1 286,-1-7 0,3 0 88,3-7 1,5 7 50,1-1 0,7 7 180,-1-7 1,10 3 245,2-3 0,13-3 273,-1 3 1,18 3-42,1-3 1,-45-20-1,1-1 86,43 15 0,-42-20 0,1-1 36,1 0 1,1 0 0,5 0-1,0 1-1,0 2 0,1 0 1,2-2-1,0-2-14,-5 2 0,-1-1 0,2 0 0,0 0-53,-8 3 1,1 1 0,2-1 0,1 0-27,-3 0 1,-1 1-1,49 15-14,-5-4 1,5 3-6,0-9 1,0 1-14,-6-7 1,9-6-36,-49-5 0,1-2 1,2-2-1,1-2 10,2 2 0,2 0 0,1-1 0,1 0-9,0 1 0,0 0 0,3-2 0,-1 0 23,-8 2 1,0 0 0,6-1-1,1-2 27,2 1 0,0-2 0,1 1 1,1 0 9,1 1 0,0-2 1,-3-1-1,0-2-6,-6 2 1,-1-2 0,2-2 0,1 0-28,4 3 0,0 0 1,2-3-1,0 0-62,-2 3 0,-1 0 0,-1-1 0,-2 0-29,-8 0 1,-1 2 0,6 1 0,-1 0-12,-1-2 1,0 0-1,4-2 1,1-1 26,-2 1 1,0-2 0,0 0 0,1-2 31,-1 0 0,0 0 0,-3 0 0,1 0 3,1 0 1,1-1-1,4-1 1,0-2-47,-1 1 1,-1 0 0,1 0 0,-2 1-4,-7 5 1,-1 0 0,51-4-68,-5 4 1,2 4 13,-47-1 1,-1 0 0,48 1-77,-7 2 1,1 0-35,4 0 1,-10 0-50,4 0 0,-10 0-23,4 0 1,2-8 85,11-4 0,-3-13 188,-44 11 1,1-2 0,0-1 0,1 0 42,5-1 0,0-1 0,-1-2 1,1 0 32,6-1 1,0 1 0,-9 0 0,-1-1 45,4 3 0,0 2 0,39-11 6,-6 3 1,-6 5 22,-6 2 0,-10-6 62,4-1 1,-7-7 78,1 1 0,-2 3-166,-4-2 1,-10 5-4,3-5 0,-11 8 16,-1-3 1,5-1-53,1 2 0,5-9 117,2 3 1,8-4-61,3-3 0,5-6 19,2 1 1,-8-1-247,-4 7 1,-13 6 148,-5-1 1,-13 9-75,-5-2 1,-13 1-501,-6-1 0,-6 2-478,-6-9 1,-6 7-434,-13-6 0,3-1-35,-8-5 1,-3-3 298,-9-3 0,-3 1-66,-4-7 0,-3 7-28,3-1 0,3 3-12,-3 3 1,0-7 453,-5 0 0,1 1 548,5 5 1,-3-5 380,8-1 1,-5-5-110,5 5 1,-5 1 28,5 5 0,-8-1-37,3-5 1,-3 5-41,3-5 0,-3 11 71,8 1 0,-7 3 67,1-2 1,3-5-89,-3 5 0,7 3 89,-7 3 1,2 4 233,-1 2 0,-11-1-48,4 1 1,-12 0 54,1 0 0,-5 6 90,-2-1 1,-6 1-168,0-6 1,-2 6-69,2 0 0,-6 2 63,-12-3 1,-5-1-219,48 11 0,-1 0 0,1-3 0,1 0-9,1 3 0,0 0 0,-47-3 20,8 6 1,-4 0-57,4 0 1,-2 0-4,14 0 0,0 8-237,6 4 0,4 6 351,8 7 0,0 11-208,13 13 0,-3 5 0,3 7 0,5 6 0,5 4 0</inkml:trace>
  <inkml:trace contextRef="#ctx0" brushRef="#br0" timeOffset="97">14745 23082 19820,'-18'-18'-4474,"0"0"1,-1 2 3237,1 3 1,2 3 970,4 4 356,-4 4 875,14-6-494,-7 16 0,16-4-953,-1 8 1,8-8 100,-2 2 0,4-1 840,2 1 1,1-2-416,-1 8 0,0 0 1,0 6-1</inkml:trace>
  <inkml:trace contextRef="#ctx0" brushRef="#br0" timeOffset="98">14617 23210 21569,'0'-55'-1048,"0"0"0,7 11-144,-1 7 1047,0 17 1,-6 16-76,0 16 1,-6 2 229,0 17 0,-7-3 111,7 3 0,-6 1-47,6-8 0,-6 3 258,6-3-139,0-4 1,6 7-362,0-9 1,0-6-214,0 0 507,0 0 0,-8 6 0,-2 1 0</inkml:trace>
  <inkml:trace contextRef="#ctx0" brushRef="#br0" timeOffset="99">12120 19381 20832,'-6'-18'-4229,"0"0"1,0-1 3502,6 1 1,-6 0-167,0 0 357,0 8 356,6 1 1,14 13 121,4 9 1,15 9-271,3 20 0,11 9-138,14 16 1,-28-23-1,0 3 442,7 9 1,-1 4 0,4 9 0,-1 3-90,7 6 1,0 2 0,-15-21-1,0 1 1,1 2 77,3 4 1,1 1 0,-1 0-1,1 1 1,0 1 0,1-1-5,0 1 1,1 0 0,-1-1-1,0-3 1,-1-2 0,0-2-47,16 22 1,-1-2-1,-2-7 1,-1-2-85,1-7 1,0-3-1,-5-5 1,1-4 167,1-7 1,-1-1 0,-6-3 0,-1-1 142,32 32 0,-8-2-242,-10-4 1,-11 2 65,-7-9 0,-11-5 160,-14-6 1,2-1 182,-8 7 0,-2-2 243,-10-5 1,2-11 38,-8-13 0,6-6-592,-6-5 0,8 3 0,-4-6 0</inkml:trace>
  <inkml:trace contextRef="#ctx0" brushRef="#br0" timeOffset="100">14198 18852 24265,'18'-63'-1359,"1"5"514,-1-9 1,8 10 74,5 2 0,-5 5 687,-2 13 1,-10 5 147,-1 14-102,-9 8 1,4 10-967,-8 12 0,-2 12 797,-4 6 0,2 7 148,-9 5 1,7 13-51,-6 12 0,0 14-57,-6 10 0,-2 10 55,8-44 0,-1 2 1,-1 5-1,-2 2 202,-4 5 1,-3 3 0,-4 14-1,-4 5-95,6-22 1,-2 2 0,0 2-1,-4 4 1,0 2 0,-3 2 350,6-12 0,-2 2 0,-1 1 0,-1-1 0,-1 3 0,-1-1 0,-1 0 0,-1 1-202,-2 3 1,-2 1-1,0-1 1,0-1-1,2-2 1,0-2-1,0 1 1,0-2-52,2-2 1,-1 0 0,1-1 0,0-2 0,-8 10 0,2-3 0,0-2 102,5-6 0,0-1 0,2-4 1,-12 15-1,3-4 39,6-8 0,3-2 0,3-13 1,3-3 183,-14 32 0,11-23 229,20-19-1104,4-9 250,8-18 0,2-1-1105,4-9 1,0 0 518,12 0 1,4 0-234,15 0 0,5 0 1023,1 0 0,8 8 0,-5 2 0</inkml:trace>
  <inkml:trace contextRef="#ctx0" brushRef="#br0" timeOffset="101">18755 25033 20701,'12'-53'-612,"0"5"1,-2-1 2305,2 13 1,-1-3-2240,-5 15 0,4 6 1094,8 6 1,8-1-181,5-5 0,17-8-186,7-5 0,20-3 9,4-3 0,10 1-323,-41 18 1,1 0 0,2-4 0,1-1 302,6-1 1,0-1 0,2-1-1,1-2-329,6-3 1,0 1-1,2 1 1,0-1 305,4-3 0,0-1 0,-6 4 0,-1 0-217,-4 1 0,-2 3 1,-10 3-1,-3 5-304,20 6 1,-17 6-373,-25 12 0,-3 4-289,-16 9 1,-2-1 422,-10 0 0,-14 8 1119,-17 5 0,-7 5-379,-11 7 1,0 1 2,1 5 0,-7 4-57,0-5 0,0-1 671,7 1 0,-7-7-226,0 1 0,1 3 570,5-2 1,2-1-225,5-5 0,5-9-521,13-4-161,11-12 0,15-3-1169,17-9 0,23-17 869,25-7 1,26-17 74,-36 18 0,1-2 1,6-5-1,2-1-401,5-2 0,3-1 0,5-1 1,2-1 399,6 0 1,2-1 0,1-2-1,0-1-6,8 0 1,-2 1-1,-12 4 1,-2 2-94,1 3 1,-2 5-1,-11 5 1,-2 3-64,-6 7 1,-3 2 0,32-2 789,-18 10 0,-20 2-1479,-17 4 267,-4 4 0,-26 6-29,0-3 1,-10 3 947,-14-4 0,-4 6-120,-9 6 1,-7-1 779,-5 7 1,-2 1-607,3 5 0,3 0-16,9 1 0,-1-7 25,1 1 1,7-9 981,5 2 22,4-3-1459,10-3 1,4-8-631,12-4 0,22-12 474,21-6 1,30-19 180,-29 14 0,3-2 0,5-5 0,1-1-323,7 1 1,2 0-1,3-2 1,2-1 376,3-1 0,0 1 0,-2 4 1,0 2-150,-6 2 1,-3 1-1,-9 4 1,-2 2-33,31 0 1,-29 6-173,-19 12 0,-11 4 200,-20 8 0,-10-2 343,-14-3 1,-8 3-17,-11-4 1,-7 4 231,-5 2 0,2-6 418,-1 1 0,5-1-603,-5 6 1,7 0-39,-1 0 0,9 7 249,3-1 0,8 0 597,-3-5 1,7-1-1037,6 0 0,4-6-1304,8 0 560,0-8 1,8 11-68,4-9 1,6 0 469,7-6 1,11 0 30,13 0 1,5-6 107,7 0 1,4-15 208,8 3 1,0-6 28,0 0 1,4 3 155,-4-3 1,-7 4 489,-17 1 0,-7 3 228,-11 4 0,-7 2-122,-12 4-172,-4 4 0,-16-6-874,-4 8 1,-4 0 123,-2 0 0,0 0-48,-1 0 1,1 0-20,0 0 0,0 2 143,-1 4 0,1 4-37,0 8 0,0-6 175,-1 1-54,1-1 534,0 6 0,6-2-421,0-4 0,8-2-67,-2-3 1,12-5-401,6 4 0,12-4 164,6-2 0,13-2-168,6-4 0,3 1-15,3-7 1,4 6 8,-5-6 0,1 8 23,-19-2 1,-3 4 263,-15 2-104,0 0 851,-8 0 1,-10 0-435,-12 0 0,-6 0-134,-6 0 0,4 0-172,-5 0 0,5 0 73,2 0 1,0 0 85,-1 0-224,1 0 1,0 0-76,0 0 0,5 2 319,1 4 109,8-4 0,-4 8-61,8-4-617,0-4 1,0 8-6,0-3 0,10-5 221,9 4 1,1-4 255,10-2 1,-6-8 343,7-5 0,-1-3-16,7-2 1,-7 0-305,0-1 1,-5 1 216,5 0 0,-8-2 417,3-5 1,-5 5-115,-2-4 1,-6-2-406,0 1 0,-1-1-223,1 2 1,2 1-371,-8-7 0,0 6-303,-6-7 1,6 9 179,0-2 1,0-3-134,-6 3 1,-2 2-142,-4 10 1,2-5-124,-8 5 1,0 2 173,-6-2 635,-1 8 1,1-10-24,0 8 0,6-7-347,0 7 348,8-8-376,-5 4 1,12-6 979,3 4 0,2-5 342,4 5 0,4 2-45,-4-2 0,4 6-104,3-6 0,-1 8-26,0-2 0,-2 2 983,-4-2 201,5 4 44,-7-15-1263,0 7 1,-2-8-786,-8 0 1,0 6-271,0-1 1,0 1-220,0-6 0,0-6 102,0-1 1,-6 1-248,0 6 0,0 0-234,6-1 0,0-5 255,0 0 0,0-1 230,0 7 0,2-2 407,4-4 0,-2-3 371,8-3 0,0-7-86,6 1 0,1-2 107,-1-11 0,-2 0 205,-4-5 0,2-1-148,-8 0 0,7-6-15,-7 1 0,-2-7-80,-10 6 0,-4 0-444,-9 7 0,-1-1-190,-4 0 0,1 0-172,-7 1 0,6-1-1,-7 0 1,1-1 141,-6-5 1,-7-2-103,1-4 0,-7-10 246,6 4 0,1-14 93,5-4 1,9 2 105,4-2 1,10 2 373,1 10 1,9 0-98,-2 6 0,4 2 112,2 4 1,-6-2-2,0 8 1,-8 0-125,2 7 0,2 1 23,-2 4 0,-3 3-96,-9 3 0,4-3 23,-4-9 0,3 4-46,3-3 0,2 1-118,4-14 0,-2-8 87,7-10 1,9-2 161,11 2 1,11-4 329,6 4 0,3 10 42,-3 2 0,-4 20 1010,-7 5-974,-9 15 0,-4 9-338,-12 12 0,-6-3-2,-13 9 0,-9-8 205,-9 2 1,-13-10-152,1-3 0,-12-7-284,0 2 0,-10-3 204,-2 3 1,-14-3-201,2 9 1,-6 0-135,0 6 1,45 12-1,-2 1 405,-6 2 0,-1 0 0,-4 2 0,-2 0-74,-8 1 0,-2 0 1,0 4-1,-2 3-79,-2 1 1,-2 2 0,-5-1 0,-2 2-221,-1 4 0,0 0 0,-3 0 1,0-1 316,5 1 1,1 0 0,3 2 0,2-1 3,9-4 1,2 0-1,7 0 1,1 0 90,3-2 0,0-2 0,6-1 0,1-1-31,-43 6 1,10-8-114,20 2 1,4-2-29,8 2 0,-1-2 146,-5 8 1,6-6-245,1 6 0,1-8 363,10 3 1,3-5-471,10-2 0,9 0 1292,9 0-1470,8 0 1,-4 2 405,8 4 1,8-2-712,4 8 1,4 0-163,3 6 1,7 7-219,4-1 1,11 8 286,1-1 0,9 3 123,-2 3 1,-3 7-47,3 5 1,-15-3-211,3 3 0,-13-4-62,0 9 1,-12-1 707,-5 14 0,-16 0 485,-9 6 1,-26 10-256,12-38 0,-3 1 1,-6 2-1,-3 1 267,-4 3 0,-1-1 1,-4 3-1,0 0-292,1-2 1,1-1-1,2-1 1,1 1 310,1 1 1,3 0 0,2-2 0,3 1 80,4 1 0,3-1 0,1-4 0,1-3 328,-19 35 0,-1 4-162,7 3 1,1 3-476,5 2 1,20-42 0,0 1-319,1 2 0,1-1 0,-11 49-253,8-3 0,8-12-133,4-6 0,6-6-154,6-6 0,-2-2-201,8-5 1,6-3 135,7 4 1,-1-10 328,-6-3 1,8-1-130,5 1 1,-3 3 603,3-8 0,-1-1-348,6-5 0,-5-1 237,-1 1 1,-2-1-59,3 0 1,-5 1-26,-8-1 1,1 1 113,-1-1 1,-8 7 301,-4-1 0,-4 9 123,-2-2 1,-8 5 216,-4 7 1,-4-4-80,-3 4 0,1-13 100,0-5 0,2-3-3,4 3 1,-3-11 83,9 5 1,0-13-57,6 0 0,0-3-417,0-3 0,0 0-184,0 0 0,8 9-467,4 3 1,7 4-371,5 3 0,-4 5-77,5 1 0,1 2-168,-2-3 0,7-3 404,-7 3 0,0-9 121,-6-3 0,1-8 412,-1 3 0,0-11 107,0-2 0,7-2 712,-1 2 1,8-2 84,-1-4 1,9-4 337,3 4 0,9-4-62,3-2 1,0-8 154,5-4 0,5-4 93,2-2 0,-4 6-112,-2-1 1,-5 3-536,-1-2 1,0 4-100,-1 8 1,3 0-443,4 0 1,6 0 45,12 0 1,2-2-409,4-4 1,6 2 141,0-8 1,8-2 48,-45 2 1,2-1 0,3 2-1,1 0 64,-2-4 0,-1 0 0,3 4 0,-2 1-39,39-8 1,-45 12-1,-1 2-89,47 4 1,-3 0 115,-10 0 1,-6 8-169,-12 4 1,2 6-177,-9 7 0,5-5-119,-10 4 1,10-5 50,-11-7 1,5-4 119,-4-8 0,7 0 171,5 0 1,10-8 253,2-4 0,6-5-21,-6-1 0,4-6 292,-10 0 0,-4 1 78,-14 11 1,-9-2 328,-3 8 1,-1-8-210,-5 2 1,-3-7-129,-9-5 0,-5 0-350,4-13 1,-4-3-334,-1-15 1,1-4 139,4-8 0,4-4-553,9-20 0,-1 4 440,-18 39 1,1-1-1,2 1 1,0 1-77,1-2 0,-1 1 1,1-3-1,0 0 8,0-3 1,-1-1-1,-3 4 1,0 1-294,1 0 0,-1 2 0,10-37 40,-10 6 1,-1 4 205,-5 2 0,-4 0-23,-8 0 1,-8-1-212,-4-5 0,-7-1 86,-5-11 1,4 4-548,-4-10 1,3-4 771,12 50 1,0-2 0,1-5 0,0-1 5,2-5 0,0 0 0,-2 1 1,2-1-250,2-3 1,1 0-1,0 2 1,0 0 340,3 1 1,0 1 0,0-2-1,0 0 57,0-2 0,0 0 0,0 11 0,0 1 245,0-48 1,-8 9-99,-4 15 1,-6 8-29,-6 11 1,-5 3-47,-7 2 1,-17 7 43,-8-1 1,-9 9 368,-9-3 1,-6 4-248,36 21 0,0 0 1,-44-12 255,-4-1 0,10 7 48,2-6 1,16 5 421,2-5 0,2 8-153,5-3 1,-11-1-118,-2 2 0,-10-1-269,-14 7 1,1 0-202,45 9 0,-1 0 0,0-3 0,-1-1-97,-5 2 0,0-2 1,6-3-1,1 0 85,-1 1 1,1-1 0,-44-18-12,3-3 1,5 1-15,-4-1 0,10 7-133,-10 0 0,-4 7 68,44 11 1,-1 0-1,-5 4 1,0 2-35,0-1 0,-1 2 0,0 2 1,0 2 72,3-3 0,1 2 0,0 3 0,1 2-51,1-1 0,0 2 0,-45 8 145,12-6 1,12 8 77,12-2 1,5-2 484,1 2 0,-2-1-371,-3 1 0,1-4-148,-8-8 0,10 0-86,3 0 1,3 0-382,15 0 665,3-8-1107,15 6 0,6-2-474,0 16 827,0 24 0,-23 37 1,-3 20-1</inkml:trace>
  <inkml:trace contextRef="#ctx0" brushRef="#br0" timeOffset="102">9769 18761 29308,'-63'-36'-6456,"13"-1"3546,-5 1 1,11-3 1703,-5-3 1,9 1 738,-3-7 0,11 5-2,1-6 0,7 9 156,-6-3 0,1-1-140,-1 1 1,-7 7-193,1 5 0,-11 9 732,-13-2 0,-5-5 105,-8-1 0,-10 2 40,-8-3 0,42 14 0,-2-2 20,-3-2 1,-1-1 0,-2 1 0,-1 0 94,0 2 1,0 1-1,-3 3 1,-1 2 14,1 0 1,0 2 0,-5 3 0,-1 3 105,-3 2 0,0 0 1,-8 2-1,-2 0-157,-2 0 0,0 2 1,2 6-1,2 3-22,5 1 0,0 2 0,-1 3 0,0 2 25,2 3 0,-2 1 1,-6 4-1,-2 3 18,-5 3 1,-2 2 0,0 2-1,0 1 18,1 3 0,0-1 0,-2-1 0,2-1-40,2 2 0,1 1 0,3 0 1,0-1-68,8-3 1,3 1-1,6 2 1,4 1-140,11-4 0,3 1 0,-1 0 0,1 1-67,-2 4 1,0 1 0,3 2-1,1 1-206,-1 2 0,1 2 0,3 6 0,3 3-91,4 1 1,3 2-1,6 7 1,4 3-329,2 6 1,3 2-1,5 4 1,2 1 80,0-1 0,2 2 0,2 6 0,4 0-52,4-1 1,2 0-1,1 3 1,2-1-28,3-2 1,4 0 0,6-1 0,5-2-11,3-2 0,5-1 0,7-3 0,5-2-26,1-6 0,5-2 1,8-3-1,3-1 134,4 0 0,2-2 0,6-2 1,2-2 472,1-3 0,4-3 1,-23-19-1,2-3 0,2-2 116,1-3 1,2-3 0,1-2 0,3 1 0,2-2 0,0-2 130,5-2 0,1-3 0,1-2 0,4-1 1,2-1-1,1-3 20,3-1 0,2-2 0,-1-1 1,4-3-1,-1-2 0,1-2 162,-2-3 0,0-1 0,0-2 0,1-2 0,0-2 0,0-2 24,3-3 1,0-1 0,0-2-1,1-1 1,-1-2 0,0-2 48,-2 0 1,1-1 0,-2-2 0,0 0 0,0-1 0,-2-1-43,-8 2 0,-2-1 1,1 1-1,-2 0 1,0 1-1,0-1-54,-2 0 1,1-1-1,-3 1 1,-5 2-1,-1 2 1,-1-1-193,-1 1 0,0 0 0,-1-1 0,29-15 0,-1-1 103,-3 2 0,0-1 0,0-4 0,0-1-152,2-3 0,-3-1 0,-10-1 1,-2-2 31,-4-2 1,-3-1 0,-10 4 0,-4 1-111,-4 1 1,-3 0-1,-10 7 1,-3-1-22,24-36 1,-29 10-104,-20 3 0,-8-1-454,-4-6 0,-10-10-368,-8-8 1,-10 3 211,8 40 1,-3-1 0,-4 3 0,-5 1 91,-6-6 0,-3-1 0,-4-4 0,-3-2-216,-8-5 1,-3-1 0,-4 0 0,-2 0 320,-3-3 0,-3 0 0,18 23 0,-1 1 0,-1 1 23,-3-1 0,-1 0 0,-1 1 1,-2-1-1,-3 1 0,0-1 177,-5 0 1,-1 0 0,-1 2 0,0 3 0,-1 1 0,0 2 97,-3 1 0,-1 1 0,-1 3 0,-1 3 1,0 2-1,0 2 209,0 3 0,0 1 0,0 4 0,2 2 0,0 3 1,0 2 164,-2 2 1,-1 1-1,2 4 1,7 3 0,1 3-1,0 2 70,1 1 0,0 1 0,1 5 0,1 3 0,0 4 0,0 3 32,-2 4 1,0 2 0,1 4 0,-3 3 0,0 2 0,0 4 343,-4 6 1,-1 2 0,2 1-654,5-4 0,2 1 0,-1 2 0,-5 6 0,1 2 0,0 1 0,5-2 0</inkml:trace>
  <inkml:trace contextRef="#ctx0" brushRef="#br0" timeOffset="103">9988 24577 20465,'-6'-30'-2130,"0"-1"0,-6 9 448,6-2 0,-7-2 1191,7 1 1,-6-1 225,6 2 734,-8 3-767,12-5 155,-6 16 0,18 4 214,8 12 0,2 10-1945,11 8 1813,-1 9 0,7-5 0,-1 9 0</inkml:trace>
  <inkml:trace contextRef="#ctx0" brushRef="#br0" timeOffset="104">10389 24486 21911,'-2'-20'-2628,"-4"-4"1,-2 1 1501,-4-7 0,-5 10-2198,5 1 2611,-4 9 1,-2 20 1807,0 9 0,1-1-557,5 6 1,4 2-670,8-1 0,0-1-154,0-6 1,16 9-1,5 1 1</inkml:trace>
  <inkml:trace contextRef="#ctx0" brushRef="#br0" timeOffset="105">10608 24541 20922,'-8'-27'-2563,"-5"-3"1,-3-2 483,-2 1 1,2 11 1117,4 8 1,2 8 564,3-2 0,5 14 724,-4 10 0,6 4-372,6 15 0,5-5 0,7 13 1</inkml:trace>
  <inkml:trace contextRef="#ctx0" brushRef="#br0" timeOffset="106">0 20584 18829,'16'-18'1896,"-4"0"1,-2 0-2858,-3-1 96,-5-7-71,6 6 940,-8 2-325,0 10 1,-2 16 411,-4 4 0,2 4 595,-9 2-625,1 0 1,-4 1 139,14-16-165</inkml:trace>
  <inkml:trace contextRef="#ctx0" brushRef="#br0" timeOffset="107">-1 20897 19072,'15'42'-564,"3"25"-282,5 12-20,-5 6 0,6-2-58,1 2 0,5 0 474,-6 6 1,7 6 349,-7 1 0,-14-47 0,-2 1-1,4 45 0,0 0 155,7-5 0,-1-9-28,0-4 1,2-14 22,5-11 1,-3-1-300,8-11 1,-7-5-72,1-7 1,2-5-82,-2 5 1,-5 0 263,-7 7 0,-8-1 120,2 1 0,-4-3 167,-2-3 1,0 1 121,0-8 1,2-1-123,4-11 1,-2-4-84,8-8 0,2-2 689,11-4 0,3-14 644,9-17 0,1-1-216,5-11 1,5-2-313,13-9 0,4 3-164,8-4 0,8 6-369,4 7 1,-40 21-1,1 1-57,2 1 1,1 1 0,1 2 0,1 0 140,4 0 1,0 1 0,0 2-1,1 2-422,2 1 0,0 1 1,-1-2-1,1 0-218,6 2 1,0 0-1,-7-2 1,1-1-64,3 1 1,-1-2 0,-1-3 0,-2-3 101,1-2 0,-1-1 0,4 0 0,0-2 66,6-6 0,-1-1 0,-2 3 0,-2 1 91,-1-4 1,0 1 0,-6 7-1,-1 3-50,37-10 0,-14 7-187,-4 11 1,-22 8 71,-9 4 1,-5 2-95,-13-2 281,-8 4-36,-8-6 451,-8 8 0,-2-2-1263,-4-4 0,2 2-1112,-8-9 222,0 1 932,-7-6 0,7 0 333,0 0 1,8 5-683,-2 1 806,4 0 0,2-6-501,0 0 0,-2-1 1265,-4 1 0,4 0 71,-4 0 1,-2-9 14,2-3 0,-2-4 61,1-3 0,5-7-89,-4-5 0,4-14-189,2-10 0,0-10-107,0-14 1,1 44-1,0-1-185,2-4 1,0 0 0,1-4 0,1-2 124,0 1 0,2-1 0,0 1 0,0 0 27,-4-1 0,0 1 0,0 1 0,0 2 118,-3-43 0,-14 16-5,-4 26 1,-7 6-511,1 7 0,4-3-11,-5 8 1,5 1-146,2 5 1,6 1 59,0-1 0,8 1 113,-2-1 0,4 1-10,2 0 0,2-1 309,4 1 0,-2-1 104,8 1 1,-2 1 518,2 5 0,2-3 896,-8 9-217,0 0-379,3 14 580,-7 2-894,6 8 1,-10 0-790,-4 0 0,1 6 600,-7 0 0,6 6-65,-6-6 0,0 6-117,-6-6 0,0 6-28,-1-6 1,-1 7 23,-4-7 1,-5 8-492,-7-2 0,-9 6-14,-3 7 0,-13-3 612,-6 8 0,-14 1-651,-10 5 0,-2 3 94,42-18 1,-1 0 0,1-2 0,0 1 64,0 1 1,-1 0 0,1-1 0,1 1 54,1 0 1,1 0-1,-4 2 1,0 1 51,-5 3 0,-1 0 1,-1 1-1,0-1 4,-1 0 0,-1 1 0,-3 2 1,0 1-17,0-1 1,1 0 0,2 1 0,0-1 11,-3-2 0,1-1 1,13-4-1,2-2-13,-37 16 1,27-15-126,21-10-187,17-8 0,22 5-1012,16-9 0,11 2 124,13 4 0,7 16 1194,11 20 0,-3-3 0,6 14 0</inkml:trace>
  <inkml:trace contextRef="#ctx0" brushRef="#br0" timeOffset="108">838 22790 20128,'-12'0'-2730,"0"0"0,6-6-1983,-6 0 4238,0 0 0,-6 6 899,-1 0 0,1 0-110,0 0 0,0 0-60,-1 0 0,1 0-82,0 0 0,0 2 246,-1 4 260,1-4 996,0 6 135,8-8-1718,2 0-3,8 0-48,0 0 1,8-6 553,4 0 1,6-8-120,7 2 0,3-6-211,8-7 1,11-3 187,8-8 1,9-9-344,15-4 1,-30 17-1,2-2 190,5-2 0,3-1 0,6-8 0,2-2 4,2 2 0,1-1 1,3-4-1,0-1-40,3 2 1,0 1 0,1-1-1,0 3-272,2 2 1,0 3 0,-9 4 0,-2 3-71,-7 5 0,-1 3 0,-3 2 0,0 3-61,-3 5 1,1 2 0,-1 0 0,-1 2-162,-1 2 0,0 1 1,47-3-194,-8 0 0,-4 6-28,-8-6 0,-2 6 57,-16-6 0,-3 6 46,-9-7 0,-4 1 390,-9-6 1,-1 0 94,-5 0 1,-6-1 622,-12 1 1,-4 6 408,-8 0-863,0 0 0,-8-5-714,-4 5 1,-4-2-940,-2 8 802,0-8 1,-1 10-451,1-8-1035,8 8 33,-6-5-346,14 9 2393,-6-8-762,8 6 2172,0-6-448,0 8-507,0 0 898,8-8 1,2-2-192,8-8 1,-2 0-36,-4-1 0,5 1-369,-5 0 1,4 0 755,2-1 0,-6-5-798,1 0 0,-7-1-211,6 7 1,-8-2-121,2-4 0,-4 1-1040,-2-7 1,0 0-30,0-7 0,0 1 3,0-1 1,0-7 89,0-5 1,0-4-79,0-1 0,-2-3 188,-4-4 0,-6-6-124,-13-12 0,3-4 155,-8-8 1,5-4 298,10 43 1,0 0-1,-7-43 48,10 44 1,-1-1 0,-9-41-73,-2 8 1,10-2 36,-5 8 0,5 2-21,-4 10 0,6 4 35,0 8 1,6 7 232,-6-1 1,1 11-66,-1 1 1,-2 9-157,8 9 1,-8 1-250,2 0 0,2 0 75,-3 0 0,3 5-260,-2 1 1,-2 6 72,8-6 1,-6 6-3,6-6 1,-2 8 38,1-2 1,5 2 44,-4-3 386,-4 5 1,6-6 139,-8 8 0,0 0 371,-6 0 0,-11 10 677,-7 9 1,-9 3 11,-9 14 1,-15-1 183,-4 14 1,-6-7-281,0 7 1,2-3 108,-8 3 1,2 2-272,-2-9 1,4-1 4,8-11 1,-8 4-540,-4-3 0,-4 9-333,-2 3 1,45-18 0,0 1-81,-45 22 1,42-21 0,-1 1 18,-1 2 0,-1 1 0,-4 0 0,-2 0-11,1 3 1,-1-1-1,1-3 1,1-3-22,3-2 0,2-1 1,4-1-1,1 0 40,-39 26 0,2 1 64,-2-7 0,4 0 57,8-7 0,-6 0-125,0 1 0,2 5 54,10 1 0,41-27-42</inkml:trace>
  <inkml:trace contextRef="#ctx0" brushRef="#br0" timeOffset="109">383 24960 15870,'-27'18'3877,"7"-7"-4679,-4-5 1,4-4 2,1-2 1,3-8-585,4-5 1,2-5 1226,4-6 0,4 4 538,-4-5-587,4 5 469,2 2-646,0 8 1,8 4 33,4 12 1,-2 2-273,2 4 0,2 10 725,11-4 0,-5 7-489,4-1 0,3 0-180,-3 13 0,6-3 225,-5 15 0,7 1 71,-2 11 0,-1 6-86,1 12 1,0 12 451,-11-40 1,-1 2 0,-2 0 0,-2 1 200,1 1 1,1-1-1,-2-3 1,2-2 165,21 42 0,-1-4-156,0-14 1,1-4-159,-1-15 1,-1 9-19,-5 4 1,3 2 23,-9-2 0,-2 2-52,-10-9 1,4 1-11,-3-6 0,3-11-255,2-7 61,0-1 0,0-17-226,1-1 0,-7-2 111,0-10-46,0 0 0,6-4 169,1 4 1,-7-4-220,0 4 1,-6-4 184,6-2 0,-6 0 248,6 0 0,1 0 114,5 0 0,8 0 301,4 0 1,5-2-21,1-4 0,9-4 224,3-8 1,7 0-226,6 0 0,8-3-51,16-3 1,-6 4-101,12-5 1,-4 5-230,4 2 1,2-8 120,5-5 1,-11 3 15,4-3 1,-4 9-219,4-2 1,0-2-169,0 1 0,0-1 72,0 2 1,9 1 6,-49 9 1,1-2 0,2 1 0,1 0 76,3-3 1,0-1 0,-6 2-1,-1 0-8,1 1 0,-1 1 0,45-17 10,-5 7 0,-6 3-211,0 10 1,-10 4-76,-2 8 1,-9 0-27,-9 0 1,0 0 3,-1 0 0,1-2 109,0-4 0,1-10 205,5-9 1,6-13 204,12 1 1,-2-9-55,8 3 0,-2-5 118,2 5 1,-2-6 145,-4 7 0,-20 9-50,-4 15 0,-15 2 337,-10 10-518,-11 0-196,-11 6 1,-10 0-147,-4 0 0,-4 0-368,-9 0 83,1 0 1,6-2-530,0-4 0,8 2-820,-2-8 1194,4-1 1,2-5 591,0 0 0,-2 0-216,-4 0 1,4-3 281,-5-3 0,-1 4-140,2-5 1,-8-1-13,2 2 0,2-3 238,-2 3 0,0 2 299,-7-9 1,-1 1-723,-4-6 0,3-1-287,-3 1 1,-2-9 255,2-4 1,-3-3-7,3-3 0,10-8 233,-4-4 0,11-6 91,1-6 0,4-8 125,2-4 1,0-4 250,0 10 0,-2 4 305,-4 2 0,-4 6-240,-8 6 1,-8 14-251,-5 17 0,-3 8-523,-3 9 0,-5 3 19,-1 4 0,3-2-147,9 8 0,-1 0-138,8 6-181,-1-8 385,7 6 0,8-9-1228,4 5 1194,4 4 1,2-8 1811,0 4-1706,-8 4 1,-2-6 269,-9 8 0,-9 0 185,-8 0 0,-19 10-42,-18 8 1,22 0-1,-3 3 80,-9 8 0,-2 3 1,-9 4-1,-2 3 293,-6 8 0,0 3 1,1 0-1,0 1-152,-1 3 1,0 1 0,3-2 0,2 0-329,8-5 0,5 1 1,8-4-1,6 1 923,15-7 0,4 1-969,4 5 0,3 1 0,-23 46 0,17-1 0,8-8 0</inkml:trace>
  <inkml:trace contextRef="#ctx0" brushRef="#br0" timeOffset="110">6288 22772 21941,'12'-2'-1197,"0"-4"1,-2 2 2283,3-8 0,9 6-979,-4-6 1,13 8-465,-1-2 1,4-3 241,3 3 1,5-8 75,1 2 0,7-4 80,-1-2 0,12-9 1,4-1-1</inkml:trace>
  <inkml:trace contextRef="#ctx0" brushRef="#br0" timeOffset="111">6908 22444 20441,'-37'0'-1065,"1"-8"-655,-1-4 0,7 4 1321,0 2 0,-1-2 323,-5 1 1,1-5 46,5 6 1,-4 0 197,3 6 0,-9-6-64,-3 0 1,-7 0-89,1 6 1,2 0 68,-1 0 0,-5 0 302,-2 0 1,-3 6 76,9 0 0,-6 0-156,-5-6 0,3 0 49,-4 0 0,7 0-226,5 0 1,2 2 190,5 4-1,3-2-183,-3 8 1,3 1 136,3 5 0,6 0 185,-1 0 0,9 1 8,-2-1 0,3 8-264,3 4 1,0 5-27,0 1 1,1-1-62,5-5 1,-2 5-185,8-5 0,-6 4-163,6 3-1,0-1-319,6 1 1,0 5-245,0 1 1,0 14-90,0-3 0,6 13 204,0 0 0,2 4 111,-2 2 1,-4 0 78,4 0 0,-4-8 171,-2-5 1,0-3 145,0-2 1,-8-7 287,-4 1 0,-10-2 439,-3 1 0,-1-3 32,2-9 1,3 1 91,-3-1 1,6-7-41,6-5 0,4-4 298,8-2-1093,0 1 187,0-1 1,2-6-652,4 0 1,-2-2-438,8 2 1,-2 5-145,2-5 1,4 4 55,-3 2 0,3 0 90,2 1 0,6-3 431,1-4 1,7 4 475,-2-4 1,5 5-6,1 1 1,11 0 392,8 0 1,7-8 539,11-3 0,8 1 23,4-2 1,2 0 24,-2-6 0,3 0-33,-10 0 0,6 0-280,-12 0 1,3 0-103,-14 0 1,8 2-31,-2 4 0,10-2-168,2 8 0,0-2-244,-6 2 1,2 5-69,4-5 1,4-4 47,8-2 1,2-4 111,4-2 1,-46-3 0,1-2-10,6-1 0,0 0 0,-1-1 0,1 0 6,0 0 0,0 1 0,0-1 0,-1 0 7,-5 4 1,-1 0-1,2 0 1,0 0 55,50 3 0,-4 10-191,-8 8 1,-8 1 1,-4 5 1,-4-6-70,-2-6 0,14-4 80,4-8 0,13 0-41,-1 0 0,-46-6 0,1-4 129,3-1 0,0-2 0,1 0 0,-1 0 36,0-3 0,0 1 0,0 4 0,-1 2-15,-5 0 0,0 0 0,1 0 0,-1 1 143,42 2 0,-3 0 103,-15 6 0,-1-2-62,-11-4 1,12 4-133,6-4 1,17-4-67,-51 4 0,1 0 1,1-2-1,-1-2-8,45-15 0,-43 12 0,0-2 13,3-3 1,1-1 0,2 1 0,0 0 82,-5-1 0,-1 2 0,45-6 37,-14 5 1,-14 14-132,2 4 0,-4 8-383,4 10 1,0 7 13,0-1 1,2 2-131,4-1 0,-5-7 69,5 0 1,-10-8 106,-2-10 0,0 0 38,6 0 1,0-2 157,0-4 0,2-10 380,4-8 1,-2-1 226,8 7 0,-10 2 68,-3 4 1,-15 4-85,-14 8 1,-5 0-179,-1 0 1,1 0-211,5 0 0,3-7 202,9 1 1,8-8-116,3 2 0,-3 2-212,-2-2 0,2 6-45,-2-6 1,7-3 192,-1-9 0,-6 4 225,-6-5 0,-9 5 116,-9 2 0,-7 8-190,0 4 1,-7 4-325,1 2 0,4 0-145,3 0 1,5 6-123,7 0 0,-5 2 5,5-2 1,1-2-172,-1 8 1,1-8-32,-1 2 1,-11-4 71,5-2 1,-5-2 299,5-4 1,-7-4 501,0-8 1,-7 0-197,1 0 1,-6-1 128,-6 1 1,3-2-236,-9-5 1,0 5-314,-6-4 1,0 2-226,0-3 1,-6 5-331,0-4 1,-7-3-282,7 3 1,-2-2-175,2 1 0,4-1 363,-4-4 0,10 3 473,2 9 0,10-8 251,3-5 1,-1-3 297,6-2 1,2-1 92,-1 1 1,5-11 453,-6-8 1,7-7-50,-7-11 0,-6-2 41,-6-4 1,-7 2-429,1-8 1,-6 2-251,-6-3 1,-5 14-624,-7 11 1,-6 12-135,0 7 1,-1 7-4,7 11 0,-6 2 519,-1 15 0,1-5 286,6 6 1,0 0 230,-1 6 1,-5-6 150,0 0 1,0 0 229,5 6 1,7-6-67,0 0 0,8-2-637,-2 2 471,-4 4-830,8-15 0,-6 13-231,8-8 0,-2 8-42,-4-2 1,1-2 235,-7 2 1,0 0 445,-6 6 0,-6-6 238,-1 0 1,-15 0 790,-3 6 0,-11-3-304,-13-3 0,-8 4 211,-16-4 0,-8 4-205,-5 2 0,50 0 0,-1 0-276,-3 0 0,0 0 0,-1 3 1,-1 0-45,-4 0 1,0 0 0,1 4 0,-1 1-176,0-3 0,0 2 0,0 3 0,1 2-46,-1 0 1,0 0 0,-3 4 0,-2 1-39,-1-2 1,1 0 0,1 1-1,0 1-29,1-2 1,0 0-1,7 1 1,1 0 11,4-3 1,0-1 0,4 0 0,1 0 80,-41 6 1,14-2-42,4-3 0,2-3-128,-8-4 1,-8-4-68,36 1 0,-1 0 1,0-2-1,-1 0-49,-7-1 1,-2 0 0,1 3-1,-1 0 94,-5 0 1,0 0 0,-2 1 0,-2-2-117,-5-2 0,0 0 0,6 1 1,1 0 66,-2 2 0,2 0 1,3 1-1,0 0-11,2 2 0,1 1 0,3 1 0,0 0 13,2-2 0,1 0 1,-45 2-7,11-2 1,8 2 65,10-2 1,1 0 22,-1-6 1,-6 0-101,0 0 1,-10 0-118,-3 0 0,-11 0 124,43 0 0,-1 0 1,2 0-1,0 0-47,-7 0 1,-2 0 0,6 0 0,-1 0 0,-4 0 0,0 0 0,1 0 1,1 0 115,-2 0 1,0 0-1,2 0 1,0 0-104,-1 0 1,-1 0 0,1 0 0,0 0 30,-1 0 1,0 0 0,2 0 0,-1 0 19,-4 0 1,0 0-1,7 3 1,0 0 23,0 0 0,-1 0 1,2 4-1,0-1 6,-1-4 0,-1 2 0,-1 3 1,0 2 41,-2 0 1,1 0 0,4 1 0,0 0-25,-2 5 1,0 1 0,6-4-1,1 0 62,-1 3 1,1 0 0,1 0-1,2-1-2,2 1 0,1 0 0,1 2 1,1-1 199,-42 8 1,-1-2-92,1-10 0,-2 5-68,8-5 0,2-4-64,22-2 1,3 2-20,9-2 0,6 2-84,13-2-453,4-4-34,16 6-85,1-8 0,18 2-543,3 5 1,16-5 196,15 4 0,15-2 867,27 2 0,17 4 0,-43-1 1,1 0-1</inkml:trace>
  <inkml:trace contextRef="#ctx0" brushRef="#br0" timeOffset="112">18062 11596 29561,'-2'-33'-4434,"-4"-3"0,-2-5 2421,-4 5 0,-2 8 1137,8 3-99,-9 5 833,13 2 1,-6 10 354,8 8 0,0 10-245,0 14 0,0 7-1163,0 11 0,2 5 1112,4 7 1,-4 1 325,5 0 0,-5-1-275,-2 1 0,0 2 228,0 4 0,0-11-74,0 5 1,2-12-430,4-1 0,-4-10 217,4-1 1,-4-9-182,-2 2 374,0-11 0,2-5 156,4-8 0,4-10 529,8-9 1,2-7-439,5-10 1,5-7 229,13 0 0,-5 1 277,5 5 0,-3 3 146,3 4 0,-5 3 124,5 9 1,-7 2 13,-5 4 0,1 4-280,-8 8 0,7 8-980,-7 4 1,0 4-162,-6 2 0,1 9-341,-1 3 0,6-2 75,1 3 1,-1-7-138,-6 6 1,-2-7-295,-4 1 0,-1-4-233,-5-1 1,-6-7 168,0 0 1,-17-6 1796,-13 6 0,-15-8 221,-9 2 1,-3-4 112,-10-2 0,9 0-454,-3 0 0,4 0 230,2 0 0,9 0 204,3 0 0,5 0-396,1 0 0,-7 16 1,-3 5-1</inkml:trace>
  <inkml:trace contextRef="#ctx0" brushRef="#br0" timeOffset="113">19010 12143 27613,'0'-37'-7651,"0"7"4950,0 0 1482,0 7 454,0 5 1,2 10 1142,4 8 1,4 8-344,8 4 1,1-2 68,-1 2 0,0-1-537,0 1 1,1 2 912,-1-8 1,6 6 132,0-6 1,1 0 145,-7-6 1,6 0 148,1 0 1,-1 0-645,-6 0 0,0-6 429,1 0 1,-7-8-381,0 2-458,-8-4 1,6-1 103,-4 5-418,-4-4-273,-2 14 1,-10-12 213,-8 8 1,-7 0 386,1 6 1,-8 6 121,1 0 0,3 8 706,-2-2 1,5 4-31,-5 3 0,8-1-16,-3 0 1,13 6-405,6 1 0,4 7-682,2-2 0,4-1-472,8 1 1,11 1 103,19 5 1,13-1-6,12-5 0,-3-4 659,3-8 0,8 1 0,8-1 0</inkml:trace>
  <inkml:trace contextRef="#ctx0" brushRef="#br0" timeOffset="114">20122 12197 27643,'-8'-36'-4519,"-4"0"1,-5 7 3759,-1 5 1,0 4 479,0 1 535,-1 9 1,7 2-4,0 8 0,6 0 318,-6 0 0,0 8-381,-6 4 0,-9 7-568,-3 5 1,1-2 1214,-1 9 0,-2-1-182,-11 6 1,11 1-303,-5-1 0,13 1-254,0-1 0,3-5-269,3-1 0,8-8-781,4 3 221,4 3 1,10-4-215,4 1 1,15-9 935,9-16 1,5 0 77,13 0 0,-3 0 244,10 0 0,1-6 230,-1 0 0,0-6 72,-6 5 0,-3 1 174,-3 6 0,-11 2 185,-7 5 0,-9 3-294,2 8 0,-6 8-1217,-5 5 0,-5 3-430,-8 3 0,6 1-29,0 5 1,0-5-22,-6 5 1,-16-7 459,-9-6 1,-11 3 472,-13-9 1,-7-2 404,-17-9 1,6-5 28,0-8 0,8 0 531,-1 0 0,3-6-303,2 0 0,15-15 245,3 3-680,13-4 1,-2-13 0,7-3 0</inkml:trace>
  <inkml:trace contextRef="#ctx0" brushRef="#br0" timeOffset="115">20341 12325 25608,'0'-63'-8286,"0"9"4772,0-1 2339,0 16 863,8 21 1,-6 20 86,4 16 1,-4 3 97,-2 9 0,0 0-84,0 7 1,0-1-797,0 1 1,0-1 958,0 1 1,8-1 0,2 1 0</inkml:trace>
  <inkml:trace contextRef="#ctx0" brushRef="#br0" timeOffset="116">20176 12015 30484,'0'-50'-4428,"0"-5"1,7 0 2179,-1 13 0,8 7 1530,-2 17 0,4 10 2719,2 8-2008,9 16 0,1 12 0,9 9 1</inkml:trace>
  <inkml:trace contextRef="#ctx0" brushRef="#br0" timeOffset="117">20577 12252 28545,'0'-44'-9001,"2"5"5134,5-3 4091,-5 11 1,14 15 1390,-4 16 0,4 14-2115,2 10 0,1 13-7,-1-7 0,0 9-22,0-9 0,0-1-430,1 1 0,-3-8 1429,-4 3-382,4-5 0,-6-4 125,9-4 1,-1 2-761,0-8 0,2-2 1190,5-10 1,3 0 127,8-12 1,1 2-87,-1-15 0,3 1 61,3-6 1,-1 1-30,7 5 1,-7-5 396,1 5 1,-9 4 95,-3 1-668,-7 13 1,9 4-290,-8 8 1,3 16-561,-3 9 0,-2 9-1124,9 9 1,7 9-206,11 9 1366,-5 8 0,17-4 0,-4 8 1</inkml:trace>
  <inkml:trace contextRef="#ctx0" brushRef="#br0" timeOffset="118">26136 12033 32175,'-2'-12'-4891,"-4"0"1,4 6 3866,-4-6 0,4 6-66,2-6 825,8 8 0,9-5 838,7 9 0,8 0 119,-1 0 0,9 2-447,3 5 0,7-3-588,-1 8 0,4-2 1018,1 2 0,1-4-1,0-8 0,-1 0 211,1 0 0,-6 0-68,-1 0 0,-7-8-959,1-4-1,-13-6-544,-11-7 1,-8 3-491,-10-8 1,-16 7 811,-9-1 1,-13 4 218,-5 2 0,-7 5 215,1 1 1,-2 8 1,3-2 0,3 4 3,9 2 1,-3 8 50,-3 4 0,12 5 314,-1 1 0,9 6 229,4 0 0,7 9-986,5-3 1,4 5-559,2 1 0,11 7 148,7-1 1,8 11-383,11 2 0,7-1-69,5 7 1,3-6-1761,3-7 2939,0 5 0,1-8 0,5 3 0,6-5 0,4-5 0</inkml:trace>
  <inkml:trace contextRef="#ctx0" brushRef="#br0" timeOffset="119">27084 11906 31154,'-10'-27'-8276,"2"1"5171,8-4 1823,0 3 1,8 33 1328,4 13 1,4 11 3,3 7 1,-1 5-312,0 1 0,-6 1 47,0-1 0,-5-5-832,5 5 0,-8-5 900,2-1 1,-2-3-99,2-3 0,-4 1 172,4-8 0,-2-1-878,2-11 794,-4-4 1,12-10 673,-8-4 1,9-6-544,-3-13 1,4 3 68,2-8 0,6-1 19,1-5 0,1 5 234,-2 1 1,-3 8 53,3-3 1,2 7 261,-1 6 1,-1-2-218,-6 8 0,-6 0-405,0 6 0,-6 0 687,7 0 1,-3 2 157,2 4 1,2-2-384,-8 8 0,8 2-364,-2 10 0,3-1-250,-3 7 0,4-6-323,-4 7 1,10-7-194,3 6 0,-1 1-76,-6 5 0,7-5-302,-1-1 0,8-2 946,-1 3 1,11 3 0,5-5 0</inkml:trace>
  <inkml:trace contextRef="#ctx0" brushRef="#br0" timeOffset="120">28378 12471 25366,'31'-30'-2486,"-1"-1"0,-8 1 1459,3-7 1,-5 1 328,-2-1 0,-6 5 299,0-4 0,1 9 358,5-9 0,-8 3-113,-4-3 1,-4 1-44,-2 5 1,-4 4-450,-8 7 1,-2 3 949,-17 4 1,-7 4 201,-11 8 1,-3 8 132,-3 4 0,-2 13-96,-4 5 1,5 4-51,-5 3 1,6 1-129,7 5 1,3-3 117,9 9 1,7-6-388,5 5 0,12-7-674,6 1 0,4-5-591,2-7 0,8-4 301,4-7 0,12-9 873,7-4 1,5-8-112,7-10 0,3-9-143,9-15 1,-7-11-208,1-7 0,0-9 43,5-10 0,-5-10 445,0-8 0,-15 6 243,2-7 1,-17 15-404,-1 5 0,-12 5-1502,0 18 773,-4 9 1,-8 31 835,0 9 1,-8 13-119,2 17 1,1 8-136,-1 17 1,0 2 429,-6 4 1,0 4 1141,0 7 1,7-5-560,5 0 0,-2 0-495,2 6 0,0 6-1156,6 0 0,0 4 912,0-10 0,0 4 0,0-10 0,0 4 0,0 2 0,0 0 0</inkml:trace>
  <inkml:trace contextRef="#ctx0" brushRef="#br0" timeOffset="121">27941 7968 27695,'-37'-19'-4540,"1"-5"2640,-1 0 1,9-7 1135,4 7 0,10-6-138,2 5 1,7-5-105,-1 6 1,4-1 371,2 7 0,0 0-229,0 0-290,0-9 1,0 5 448,0-8 0,-2 7 41,-4-1 0,-2-2 360,-4 1 1,-4-7 561,4 2 1,-7-5 188,-5-1 0,-4-1 165,-9 1 1,-1 1 17,-5 5 0,-3-5 94,-9 5 1,0-2 25,1 1 1,-1 5 250,0 8 0,1 1-207,-1 5 1,0 2 232,1 4 0,1 6-53,4 0 0,-11 2-18,-1 10 1,-8 7-347,-4 5 1,0 8-113,0-1 1,-2 3-71,-4 3 0,13 5-256,-1 1 0,8 7-267,4-1 0,1 14-221,-1 10 1,2 10-44,28-36 0,2 3 0,-1 4 1,3 1-110,2 5 0,2 2 0,-1 5 0,1 2-28,1 3 1,2 1 0,1 1-1,2 0 13,3 5 1,3 0 0,1-3 0,0 0-51,4 3 1,0 0 0,0 1 0,0 0 59,0 5 1,0 1-1,0-6 1,0 0 50,0 2 0,0 0 0,0-5 1,0 0 81,0 1 0,0 2 1,0-1-1,0 2 13,0 4 1,0 0-1,1-8 1,0 0 169,2 2 0,0 0 0,2-5 0,1 0-1,2 4 0,2 2 0,2-1 1,0 2 35,0 4 1,0 0-1,4-5 1,1 0 67,-2 2 1,0 0 0,3 1-1,1 0 23,2 2 0,0 0 0,0 4 0,1 1 25,4-2 1,2 0-1,-1-4 1,1-2 48,7 1 1,3-2-1,-3-4 1,1 0 49,5 2 1,3 0 0,2-3 0,1 0 200,5 3 1,-1 0 0,-4-8-1,-1 0-120,0-1 0,0 0 0,0-5 0,1-1 24,1-3 1,1 0 0,2 1 0,-1-1-149,-4-2 0,-1-2 0,6-3 1,0-1 139,-6-3 1,1-3 0,2 0 0,1-2 3,-1-2 1,1-1 0,4 1 0,2-1-15,1-5 0,3-1 1,6-1-1,2-1 26,-1-6 0,1-2 0,7 1 0,2-1-18,2-1 1,2-1 0,3-1 0,0-2-18,-1-2 0,0-1 1,2-4-1,0-2-21,-4-2 0,-2-2 0,-2-2 0,0-2 10,-2-3 0,-2-2 0,-7 1 0,-3 0-1,-5 1 1,-4-2-1,30-7 226,-22-4 1,-17-12-548,-20-7 0,-1-5 92,-17-7 0,0-7-649,-6-17 0,-8-4-252,-4-20 1,-11-6 612,11 40 1,0-2-1,-1-4 1,2-2-55,1-4 1,2-1 0,-1-3 0,1 0 160,2-2 1,0-2 0,-1-7 0,0-2-88,3-5 0,2-1 0,-1 2 0,0 0 250,2 2 1,2 0-1,3-4 1,2-1 188,2-3 0,2-2 1,2-2-1,3-1 2,2 4 1,2 0-1,-1 0 1,0 2 118,1 9 1,-1 1 0,-4 1 0,-2 0-88,-2 5 1,-2 0-1,1 0 1,-1 0-103,-5 6 0,0 0 0,0-1 1,0 0 53,-3 7 0,0 1 0,0-5 1,0 0-223,0 1 0,0 0 0,-3-4 0,-2-2 55,0 0 1,-2 0 0,-4 0-1,-3 0-76,0 3 0,-2 0 0,-5-2 0,-3-1 68,-2 0 0,-2 0 1,0-6-1,-1 2 83,-4 3 1,-1 2 0,1-3 0,-1 2-192,-1 8 1,-3 2 0,-1-1 0,-3 2 336,1 4 1,-3 1 0,-5 1 0,-3 2 37,1 4 0,-1 3 1,-7 0-1,-2 3 5,4 3 0,-1 3 1,-7-1-1,-2 3-61,-2 1 0,-2 3 1,3 1-1,1 1 99,0-1 1,0 1-1,-1 3 1,0 1-189,1-1 0,1-1 0,2 5 0,0 0 36,3-2 1,1 1 0,8 6 0,2 0-202,-41-28 0,12 8 645,25 5 1,11 8-1253,19 3 43,12 13 694,4 4 0,8 16 0,0 2 0</inkml:trace>
  <inkml:trace contextRef="#ctx0" brushRef="#br0" timeOffset="122">25462 5123 29151,'-18'0'-3419,"6"0"3347,0 0 0,5 0 67,-5 0 1,6 0 38,-6 0 1,0 6-411,-6 0 0,-3 7 380,-3-7 0,2 0 164,-8-6 1,-1 0 170,-5 0 0,-1 0 1914,1 0 0,-3 2-1966,-3 4 0,3-2-288,-3 8 1,-3 0-157,3 6 1,-1 9 25,7 3 1,-1 11-205,1 1 0,9 3-739,9-3 1,2 3-30,10 4 1,10 1-330,14-7 0,25-1 637,18-5 0,15-1-74,10 1 1,9-3 262,2-4 1,-6-5 563,-6-13 1,-8 2 41,2-8 0,-10 0 0,-6-6 0,-7 0 0,-5 0 0</inkml:trace>
  <inkml:trace contextRef="#ctx0" brushRef="#br0" timeOffset="123">25790 5433 27866,'-18'-36'-8661,"-6"1"6551,-1 5 1129,9 4 436,8 15 0,8 11-569,0 13 0,0 5 494,0 6 0,0-2 122,0 9 1,0-1-687,0 7 1,0-1 1078,0 1 0,2 5-236,4 1 1,-2-1 20,8-5 0,0-3 464,7-3 0,5 1 399,0-8 1,9 1 349,-3-7 1,-2-8-9,3-4 0,-7-6 474,6-6 1,-5-6-484,5-13 0,-6-5-152,7-12 0,-9-3-207,2-4 0,3-3-187,-3 3 1,0-4-212,-5-1 0,-9 5-470,-4 0 1,-6 9-530,-6-3 1,-6 7-383,-13 6 0,-11-1 1140,-13 13 1,-3-2 626,-3 14 0,2 0 338,5 6 0,-5 8-968,4 4 0,-3 12 137,-3 6 1,8 7 508,5 5-224,12 5 0,3 8 0,9-1 0</inkml:trace>
  <inkml:trace contextRef="#ctx0" brushRef="#br0" timeOffset="124">26373 5470 29178,'8'-19'-8100,"-3"-3"2655,7 4 4732,-8 4 0,4 16 838,-8 4 0,0 6-903,0 12 1,0-1 428,0 7 0,0 0 68,0 7 1,0-3-981,0-3 1,0 1 966,0-8 1,0 7 279,0-7 0,0 0-421,0-5 1,2-7-493,4 0 1306,-4-8 0,8 2 925,-4-12 1,-2-10-1422,8-8 1,1-11 282,5-1 0,0-1-106,0-5 0,4 1 289,-3-1 0,3 9 216,-10-3 0,4 3-6,3-3 1,-3 7-301,-4 5-878,4 12 1,-6 6 1777,8 12 0,-1 10-1013,-5 8 1,4 9-153,-4-3 0,4 5-23,3 1 1,-3-1 119,-4-5 0,2 2-263,-8-7 1,6-1 4,-6-6-608,1 1-1752,1-1 2363,-6-8 1,6-10 514,-8-12 1,8-7-245,4-5 1,-2 2-36,2-9 0,0 3 43,7-2 0,-1-5 73,0 5 0,-6 4 181,0 1-70,1 5 0,-1 4 403,0 4-649,-8 4 1,6 8 887,-4 0 0,-2 8-745,8 4 0,0 4 119,7 2 1,-1 0-215,0 1 1,6 1 182,1 4 1,5-1-611,-6 7 1,-1-2-240,-11 3 1,4 5-737,-4 1 662,-4-1 0,8 17 1,-5-7-1</inkml:trace>
  <inkml:trace contextRef="#ctx0" brushRef="#br0" timeOffset="125">27467 5488 29024,'0'-81'-9831,"0"24"4816,0 9 3828,0 15 1,2 25 1776,4 8 0,2 16-1267,4 15 1,3 3 98,-9 3 1,8-1 626,-2 0 0,-2-1-1211,2-5 1,-2 3 1614,2-9 0,5 6 2,-5-5 0,-2-1-29,2-6 1,-2 1-1308,2-1 1257,5 0 1,-13-8 16,8-4 1,-8-6 506,2-6 1,4-4-711,2-8 0,4-9-91,3-3 0,-1-4-229,0-3 0,2 1 196,5-1 1,-7 1-36,0-1 1,0 9 277,-6 4-827,5-5 383,1 17 0,0-2 761,0 20 0,-6 4-335,1 8 1,-3 9-294,2 3 0,2-2-193,-8 3 1,8-3 94,-2 3 0,-3 1-275,-3-8 0,2 1 195,-2-7 1,2-2-386,-2-4-425,-4-4 1,12-10 1701,-8-4 0,6-6-430,-6-12 1,9 1-66,-3-7 1,4 0-214,2-7 0,9 1 300,3-1 0,0 9-233,7 4 1,-5 3 395,11 3 0,-7 2 293,-5 4 1,-5 4-539,-8 8 0,-6 2 258,0 4 0,-8 4-654,3 8 1,-14 8-65,-5 5 0,-2 3-197,2 3 1,-2 5-371,8 1 1,0 1 337,6-1 0,-8-5 0,-3 7 1</inkml:trace>
  <inkml:trace contextRef="#ctx0" brushRef="#br0" timeOffset="126">28761 5579 29228,'24'-44'-3826,"1"-5"1,-1 4 2566,-6 3 1,0 3 574,1 3 1,-7 10 132,0 7 226,-8 9 1,4 18-16,-8 4 0,0 7-518,0 5 0,0 4-795,0 9 1,0 7 1164,0 5 1,2 4-53,4 1 0,-2 1-173,8 0 0,-6 1-104,7 5 0,-7-6-762,6 0 1510,-8-9 1,12-9 0,-6-1-1</inkml:trace>
  <inkml:trace contextRef="#ctx0" brushRef="#br0" timeOffset="127">28925 4923 29789,'-8'-71'-4916,"-4"4"1,-2 14-952,1 17 5691,-3 7 0,14 23 1451,-4 12 0,10 7-3865,2 17 2235,0 0 1,-6 15 0,0 2-1</inkml:trace>
  <inkml:trace contextRef="#ctx0" brushRef="#br0" timeOffset="128">29709 4649 30003,'10'-26'-9446,"-4"-4"7490,-4 11 0,0 15 1405,4 29 0,-4 19-226,4 23 0,-4 14-215,-2 10 0,0 0 367,0 7 0,0-5 336,0-2 0,-2-2-1199,-4-4 1,-2 0 1380,-4-12 1,-2-4-225,8-14 0,-7-1-159,7 1 1,0-8-7,6-5 496,0-11 0,0-7 0,0-12 0,0-4 0</inkml:trace>
  <inkml:trace contextRef="#ctx0" brushRef="#br0" timeOffset="129">29381 5470 29457,'-16'-45'-4732,"3"-3"1,3-5 3070,4-2 1,4 11 1153,-4 7 1,20 9 1083,11 10 1,15 7 368,9 5 1,15 4 58,15 2 1,15 4-954,-38 2 1,3 1 0,1-1 0,2 2-411,4 6 0,1 2 1,-3 0-1,0 0 2180,0 5 0,-1 1-1798,-2 0 1,-2 3 0,-8 5 0,-1 2 0,0 1 0,-1-1 0</inkml:trace>
  <inkml:trace contextRef="#ctx0" brushRef="#br0" timeOffset="130">25316 7676 22222,'0'-18'-3949,"0"-1"1,0-5 2614,0 0 1,0-1 739,0 7 1,0 0 127,0 0 304,0 0 0,2-1 217,4 1 0,-4 6 19,4 0-696,5 0 1,-1 1 1195,8 5 0,0 4 652,0 2 213,1 0 148,-1 0 24,-8 8-1181,-2-6 0,-12 13-129,-8-9 0,-2 0 354,-17-6 0,1 0-191,-6 0 0,-1 0-376,1 0 0,-1-6-36,1 0 0,-1-9-153,1 3 0,-1-4-131,1-2 0,-1-2 297,1-5 1,-9-3 126,-3-9 0,-7 7-513,-6 0 1,1-1-91,-13-5 0,-2-1 156,-10 1 0,-2 6 173,8-1 1,0 7 134,6-7 0,-4 7 8,4-6 1,-2 7 78,14-1 0,-8 4 51,3 2 0,-5-1-50,-2 1 0,0 6 67,0 0 1,-2 8 33,-4-2 1,-8 4-42,-4 2 1,-6 4-278,6 8 0,-9 0 119,46 0 0,-1 0 1,4-1-1,1 1 55,-48 12 0,5-2-49,2 9 1,0-7-99,0 6 1,8 1-123,4 5 1,4-5 16,2-1 1,-2 2-70,-4 11 0,10-3-28,-4 9 1,7-2 6,-1 1 1,-6 7 38,0 0 1,8-1-30,-2 7 1,2-2-3,5 2 1,-1 4-14,6 7 0,9 1-78,3 0 1,5 2-16,1 4 1,1 0 34,-1 12 0,7-5-141,0 5 0,5 0 118,-5-6 0,2 4 7,-3 2 1,-1-8 151,7-4 0,-5 6 45,6 7 1,-9 1 101,18-42 1,0 1 0,2-1 0,0-1 101,0 2 0,1 0 1,2 4-1,0 1-122,1-2 1,0 0 0,-3 6 0,0 1 34,-1 2 1,1 0 0,0-1 0,0 1-259,2 3 1,2 0 0,-1-1-1,2 0 259,0 0 0,1 1 1,-1 3-1,0 0-123,4 6 0,0 0 0,0-6 0,2 0 64,3 0 0,2 0 1,4-5-1,2-1-70,5-3 0,1 0 0,1 2 1,0 0 88,1-2 0,1-1 0,2-2 0,2 0 38,1-3 0,1-1 0,1 0 1,1-1-96,-1-4 1,2 0 0,6 5 0,1 1 187,0-3 0,3-1 1,4 2-1,3-2 35,-1-5 0,3-1 1,8 1-1,4-1-162,3 1 0,3-1 0,8 0 0,2-1 233,0-1 1,2-1 0,2 0 0,2-3-234,0-2 1,2-1 0,2 0 0,2-1 196,1-1 1,0-1 0,4-1 0,1-3-12,-2-4 1,0-2 0,-2 0-1,0-3-33,-6-4 0,-2-2 0,-4 0 0,0-1-43,-4-4 0,0 0 1,-5-1-1,-1 0-95,-5-1 1,-2-2-1,-4 0 1,-1-2-94,49-3 0,-7-16 52,-45 6 0,-1-4 0,0-8 1,-1-3-46,2-1 0,0-2 0,-1-9 0,-1-1-15,-1-1 0,-1-1 1,0-8-1,-1-2-98,5-3 0,0-3 0,-1-3 0,1-2 99,3-5 1,-1-1 0,-2-2 0,-1-2-96,1-4 1,0-2 0,0-1 0,1-2 164,4-4 1,1-2-1,-18 25 1,0-2-1,0 0 20,2-1 1,1-1 0,0 0-1,-3 0 1,0 0 0,-1 0 69,0 4 0,-1 1 1,0-1-1,0 1 1,-2-1-1,0 0-24,-1 0 1,-1 0 0,0 1 0,1-2 0,-1 1-1,-2-1 146,12-26 0,-3 0 0,-1 3 0,-5 2 79,-9 9 0,-3 2 1,-1 0-1,-2 0-142,-3 2 0,-3 0 0,0 0 1,-2 1-83,-2 4 1,-2 2 0,-2-2 0,-3 0-50,-2 7 1,-2 1-1,-3-4 1,-3 0-125,-3 3 0,-4 1 0,-3-1 0,-2 0 75,-4 2 1,-3 3 0,-4 4 0,-3 3-80,-2-1 1,-3 2 0,-5 2 0,-3 1 74,-4-1 0,-3 1 0,-4-1 0,-1 1-13,-3 5 1,0 1 0,-1 1-1,0 1-38,2 6 0,-1 2 0,-2 2 0,0 1-83,3 1 1,-1 2 0,0 1-1,0 3 104,3 3 0,1 2 124,3 1 0,1 4 0,-41 6 0,5 4 0,10 8 0,13 8 0</inkml:trace>
  <inkml:trace contextRef="#ctx0" brushRef="#br0" timeOffset="131">20286 5816 27649,'16'-30'-4780,"-4"-1"1,4 7 3839,-3-6 0,1 5 412,-2-5 0,2 6-36,-8-7 0,0 9 9,-6-2 0,-2 9 222,-4 3 1,2 8 722,-8-2 0,6 4-304,-6 2 1,8 10-50,-2 9 1,-3 15-226,3 15 0,0 5 65,6 7 1,0 6-22,0 12 1,0-2 208,0 8 0,0-10 104,0-2 1,0-2-773,0-10 1,0-3-1535,0-9 2101,-8-13 1,4-17 882,-8-13 0,6-16-1080,-6-15 1,2-7-552,-3-23 1,-3 2 1222,4-13 1,4-1-714,2-6 1,4 6 117,2 0 1,0 0-98,0-6 0,8 9 194,4 3 1,6 12-222,7 7 1,3 5 822,9 7 1,-1 5 567,0 13 0,1 6 182,-1 12 1,-5 19-549,-1 11 0,-6 15-371,7 3 0,-11 9-412,-2 10 0,0 8-227,-5 4 1,3-6-237,2-6 0,-6-2-418,0-10 0,-6-8-1388,7-11-155,-9-12 2131,4-11 1,-10-25 642,-4-13 0,4-11-358,-4 0 1,3-13 285,3-6 0,0 1-574,0-7 1,9 7 419,3-7 0,6 0 28,6 7 0,3 3 206,3 2 1,4 7 391,-3 6 1,-5 9 128,-2 9-1,-1 8 721,1-2 0,-4 18-675,5 6 0,-11 13-659,-2-1 0,-8 11-200,2 1 0,-2 1-230,2-7 0,-4 3-418,4 3 0,4-3-257,2 3 0,5-3-380,1-3 0,0 5-108,0-5 0,3 9 619,3-15 0,-10 1 423,4-13 0,-4 0 377,5 0 0,-7-8 710,0-4 0,-6-4-104,6-2 1,0-8-1,7-2 1</inkml:trace>
  <inkml:trace contextRef="#ctx0" brushRef="#br0" timeOffset="132">21525 6254 27994,'-18'-27'-3916,"0"-3"1,0-2 2327,-1 1 1,3 5 472,4 8-18,4-1 199,8 9 0,6 4 1555,0 12 1,8-4-246,-2 4 0,5 2-786,1-1 1,0-1 3341,0-6 1,7 6-2112,-1 0 0,8 0-10,-1-6 0,-3-2 222,2-4 0,3 2 138,9-8 0,-3-1-1366,3-5 1,-3-6 78,-3 0 0,-1-3 71,-5 3 0,-4-2-448,-7-5 0,-9-3-315,-4 3 1,-6 3-485,-6-2 1,-6 9 439,-13 3 1,3 2 382,-8 10 0,-3 0 581,-9 6 0,-3 8 346,-4 4 0,-1 12-198,7 7 1,-1 5 27,1 7 1,13 3 135,-1 9 1,15 0 44,4-1 0,8 1-749,-2 0 0,12-9-569,6-3 0,13-5 140,5-1 0,10-7-59,3 1 1,2-15 560,-3 2 0,-3-12 138,3 0 0,3-4 516,-3-2 1,7 0 812,-7 0-684,-7 0 1,-1-16-1,-6-4 1</inkml:trace>
  <inkml:trace contextRef="#ctx0" brushRef="#br0" timeOffset="133">22090 5488 29239,'0'-55'-9831,"6"5"6300,0 7 0,9 17 4110,-3 20 1,4 16-371,2 14 1,-2 15-1128,-4 21 1,5 7 439,-5 12 1,-4-4 24,-2 4 1,2 2-784,-2-2 1,0 6 1226,-6-6 1,6 0-166,0-6 0,9-10-368,-3-8 1,-2-3-136,2-9 1,0-9 637,6-9 747,-7-5-350,5-2 0,-16-8 176,0-4 1,-16-20 0,-13-6 0</inkml:trace>
  <inkml:trace contextRef="#ctx0" brushRef="#br0" timeOffset="134">21908 6071 27857,'0'-26'-9831,"0"-2"7719,0-9 0,0 3 1317,0 3 1,2 5 930,4 8 1,-2 8 679,8 4 0,9-2-711,9 1 1,6 7 2251,7 7 1,5 7-2930,13-2 0,4 2 1558,8-2 1,0 2 98,0-8 0,0 7-33,0-7 0,-3 0-172,-3-6 0,2-2-360,-8-4 1,-8-4-606,-11-9-5,-3 1 32,-19 0 1,-8 8-961,-24 4 1,-4 4 1125,-21 2 1,5 0 15,-11 0 0,-1 8 48,1 4 1,-5 6-370,5 6 1,0-1-93,7 7 1,-2-6 150,-5 7 0,11-7 80,-5 6 0,13-1 693,0 1 1,3 3-1258,3-9 1,2 6-159,4-5 1,6-3-481,12-10 0,6 2 948,12-8 0,9 0 548,15-6 1,3-2 45,16-4 1,-7 2 202,7-8 1,-10 6 134,-2-6 0,-9 2 104,-9-2 1,-1-5 16,1 5 0,-15-4 165,-4-2 1,-10 2-699,4 3 0,-6-1-637,7 8 0,-7 0 394,6 6 1,2 2-456,10 4 0,-4 6-231,5 13 1,-1-3-397,-6 8 0,3 1-233,-15 5 1,0 1 25,-6-1 1,-2 7 1137,-4-1 0,-5 1 0,-7-7 0</inkml:trace>
  <inkml:trace contextRef="#ctx0" brushRef="#br0" timeOffset="135">23548 6363 28992,'10'-34'-9831,"7"1"8289,-5-15 1,-2 7 814,2-1 1,-2 3 587,2 3 0,5 7-184,-5 5 1,4 6 400,2 6 1,0-5-207,1 5-603,-9-4 0,-2-2 2656,-8 0 1,-2 1-2087,-4 5 0,-4-2 646,-9 8 0,-5 0 472,0 6 0,-15 0-148,3 0 0,-11 2-197,5 4 0,-7 6-257,7 12 0,-7 5-142,6 7 1,1 3 272,5 3 0,1 5 21,0 8 0,5-3-871,1-3 0,14 1-480,-3-7 0,13 0-1910,0-7 1500,4 0 0,10-15 509,4-9 1,7-10 1191,5-8 1,-2-12-412,9-13 0,-9-11-148,2-7 0,-4-6-110,-1-5 0,5-5 64,0-8 1,7 0 159,-7 0 0,8 0 151,-1 0 1,7 4-6,-1 8 1,1 5-1389,-14 19 913,1-3 438,-15 20 1,-2 9 647,-8 17 0,0 17-1038,0 7 1,0 11 43,0 1 0,0 9 109,0-3 1,0 7-261,0 6 1,6-8-152,0 7 1,0-7-212,-6 8 1,2 4 85,4 2 1,-2 3-642,9 3 1,-1 0-319,6 0 1621,8 0 0,3 0 0,7 0 0,5-4 0,7-8 0,9-9 0</inkml:trace>
  <inkml:trace contextRef="#ctx0" brushRef="#br0" timeOffset="136">24496 6618 31128,'18'-54'-4035,"1"-1"0,-3 6 2583,-4 1 0,-4 7 325,-8-1 0,0 3 329,0 3 1,-14 7 618,-4 5 0,-7 6 503,1 6 0,-4 4 264,-9 8 1,-1 0-579,-5 0 0,5 8 753,-5 4 1,5 12-146,1 7 1,1-1-19,-1 6 1,3-9 245,4 9 1,1-3-676,5 3 0,6 0-509,-1 1 0,9-9-762,10-3 1,0 1-277,0-2 1,4 1 446,9-7 1,3-2 999,20-4 0,-3-4 147,9-8 1,5 0 159,1 0 1,-3 0 148,-3 0 0,-3-8 133,-3-4 1,5-4 304,-5-2 0,3 1 141,-15 5 0,0-4-289,-5 4 0,-3 2-615,-4-2-1062,-4 8 282,-8-5 0,-2 18-302,-4 3 0,2 4 150,-8 2 0,2 8 106,-3 5 0,-1 1-242,8-1 1,0 3-97,6-4 1,0 9-304,0-3 0,6 5 410,0-11 1,14-3 454,-1-3 1,5-12 888,0-6 1,5-12 0,7-4 0</inkml:trace>
  <inkml:trace contextRef="#ctx0" brushRef="#br0" timeOffset="137">24806 6363 31537,'10'-26'-8324,"-2"-1"6241,-8-3 0,0 10 748,0 8 0,2 10 2604,4 2 0,4 18-1760,9 18 0,5 11 147,0 14 0,1-3-146,-7 9 1,-8-2-917,-4 2 1,2-2 1074,-2-4 1,0-5 105,-6 5 0,-2-6-53,-4-7 1,-4-3-948,-8-9 1,-3-1 1409,-3-5 0,-4-3 0,-9-9 0</inkml:trace>
  <inkml:trace contextRef="#ctx0" brushRef="#br0" timeOffset="138">24551 6764 29174,'0'-26'-4916,"0"-5"1,-6-3 3443,0-2 0,2 9 547,10 9 0,4 8 1700,8 10 0,16 2-303,9 4 1,10 12-284,7 13 0,7 5-217,12 7 0,-2-5-758,8 5 1,-10-5 1549,-2-1 1,-8-9 6,-10-4 0,-1-12 326,1-5 0,-9-5-737,-3-2 1,-11-9-660,-1-3 1,-15-4 189,2-2 0,-12-6-282,0-1 1,-4 1-304,-2 6 1,-8-1 695,-4 1 1,-4 2-94,-2 4 0,-7 2-70,1 4 1,-14 4 214,1-4 1,-3 10-22,3 2 1,-5 8 299,-1-2 1,-8 4 433,3 2 1,1 1 157,-1-1 0,9 0-456,3 0 1,1 1-394,11-1 0,0-2-523,6-4-259,7 4 0,5-7-361,12 3 0,7-4 856,11-8 0,4 6 155,9 0 1,1 0 51,5-6 0,1 2 259,5 4 0,1-4 71,-7 4 1,4-4 141,-11-2 0,5 0 28,-11 0 0,-2 0 1050,3 0 0,-3 2-1254,2 4 0,-1-2 108,-5 9 0,-4-1-413,5 6 1,3 0-152,2 0 1,-3 7-397,-3-1 1,4 6-174,3-5 1,3 5-307,3-6 0,1 7 299,5-7 1,5 6 655,13-5 1,12-1-1,10-6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217"/>
    </inkml:context>
    <inkml:brush xml:id="br0">
      <inkml:brushProperty name="height" value="0.053" units="cm"/>
      <inkml:brushProperty name="color" value="#FF0000"/>
    </inkml:brush>
  </inkml:definitions>
  <inkml:trace contextRef="#ctx0" brushRef="#br0">10152 18469 20749,'-18'0'-1714,"0"0"1,5 0 1404,1 0 390,0-8-1834,-6 6 1347,0-14 0,8 6 1646,3-8 0,5 6-1361,2-1 0,7 1 416,-1-6-146,0 0-228,-6 0-157,0-1 1,0 7 719,0 0-218,0 8-265,-8-4 1,4 8 1022,-9 0-1125,9 0 216,-4 0 130,0 0 628,6 0-29,-14 0 22,14 0 593,-14 0-1459,14 0 0,-6 0 0,8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216"/>
    </inkml:context>
    <inkml:brush xml:id="br0">
      <inkml:brushProperty name="height" value="0.053" units="cm"/>
      <inkml:brushProperty name="color" value="#FF0000"/>
    </inkml:brush>
  </inkml:definitions>
  <inkml:trace contextRef="#ctx0" brushRef="#br0">1768 8697 28594,'12'-18'-2970,"0"-1"1,-6-5 1748,6 0 1,1-1 1266,5 7 0,6 2 647,0 4 0,3-2-70,-3 8 0,-2 0-169,9 6 1,-1 0-289,7 0 0,1 8-285,5 4 0,-3 6 113,9 6 1,-1-1 303,7 7 1,2 0-388,3 7 1,7-7-299,12 1 0,4-9-331,8 2 0,1-4 399,-1-1 1,2-3 148,4-4 0,-4 2 315,4-8 0,-1 0 258,1-6 0,0 0-42,-42 0 0,-1 0 0,46 2-138,-46 1 1,1 1-1,-2-3 1,-1 2-77,3 2 0,0 2 0,3-2 0,1 2-77,2 2 0,0 0 1,-2 0-1,1 0-39,1 0 0,0 1 1,0-1-1,1 0-246,4 0 0,2 0 1,1-2-1,1-2 226,6 1 0,0 0 0,1-1 0,0 0-346,2 2 0,0-1 0,2-1 0,0 0 320,-2-2 0,0 0 1,4-2-1,0 0 22,-1 2 1,0 0 0,0-2 0,-2 0 36,-4-1 1,0 0 0,2-3 0,0 0 45,4 0 1,0 0 0,2-4 0,0 0-1,-2 1 1,0-1 0,3 0-1,-2 0-21,-3 1 1,-2 0 0,3-2-1,0 0-19,1 1 1,0 2 0,0 0 0,-2 0-19,-1-2 0,0 1 1,2 4-1,0 0-63,-2-1 0,0 0 1,0 2-1,0 0-20,3 1 0,0 0 0,1 0 1,0 0-39,5 0 1,1 0 0,-3 0-1,0 0-12,-4 0 1,0 0-1,3 0 1,2 0-36,0 0 1,2 0 0,6 3 0,0 0 1,-1 0 0,1 0 1,2 4-1,0-1-326,-5-3 0,-2 0 1,2 1-1,1 0 356,4-1 1,0 0 0,-1-2-1,1 0 21,0 2 0,0 0 0,-4-2 0,-2 0 96,-2-1 1,-2 0 0,-2 0 0,1 0-185,2 0 0,0 0 1,-1 0-1,0 0 184,1 0 0,0 0 1,-1 0-1,-2 0-41,-3 0 1,0 0 0,1 0 0,0 0-1,2 0 0,0 0 1,1 0-1,1 0 1,1 0 1,0 0 0,-5 0 0,0 0-8,-4 0 0,0 0 0,-4 0 0,0 0 1,0 0 0,2 0 0,-1 3 1,1 0-28,-1 0 0,0 0 1,1 3-1,0 0-14,-1-3 1,0 0-1,1 4 0,0-1 21,2-3 0,0 0 1,4 3-1,0 0 20,-4-3 1,0 0-1,1 4 1,0 0-26,-4-1 1,0 0 0,-1-1 0,0 0 53,4 1 0,0 1 1,-5-1-1,0 2-60,-1 3 0,-1 2 0,-1-3 0,-2 0-23,-2 2 1,0 1 0,0-3 0,1 0 44,2-1 0,0 0 0,5 2 1,0 0 1,-2-1 1,0-1-1,3 1 1,0 0 14,-1-6 1,2-2 0,0 1 0,2 0 27,2-3 1,2 0 0,-2 0-1,0 0-1,-2 0 0,0 0 0,-1 0 0,-1 0 6,0 0 0,-2 0 1,1-3-1,0 0 12,6 0 1,0 0 0,-6-3 0,0 0 34,3 3 0,0 0 0,-3-3 0,0-1-8,0 4 1,0 0 0,5-3 0,2 0 15,5 3 1,0 0-1,-4-3 1,-2 0-18,1 3 1,-2 0 0,-4-3 0,0 0-25,2 3 0,0 0 0,-3-3 0,0 0-9,3 2 1,0 1 0,-4-1 0,0 0 41,1 1 1,0 0 0,-1 2 0,0-2-41,0-3 0,1 0 1,0 4-1,0 0 24,6-1 0,0 0 0,-2 2 0,0 0-41,5 1 1,0 0 0,2-3 0,1 0 12,-1 0 1,2 0-1,2-1 1,0 2-20,3 1 0,0 2 0,-4-1 0,-1 0 22,2 0 0,0 0 0,-5 0 1,0 0-53,2 0 1,0 0 0,-3-3-1,0 0 55,4 0 0,-2 0 1,-5-1-1,-1 1-28,0 3 0,2 0 0,-1 0 0,2 0 10,0 0 1,2 0 0,4 0 0,2 0 53,2 0 1,0 0 0,-5 0 0,1 0-54,4 0 0,0 0 0,-4 0 0,0 0 11,1 0 1,0 0-1,0 0 1,1 0-23,-1 0 0,0 0 1,-3 3-1,0 1-13,0-1 1,0 0 0,1 0 0,0 0 16,5-3 0,1 0 0,-2 0 0,0 0 15,5 0 0,-1 0 1,-7 0-1,0 0 18,1-1 0,0 2 1,-2 1-1,0 2-33,2-1 0,1 0 1,-3 1-1,0 0 93,2-1 1,0 0-1,-5-1 1,0 0-81,5 4 0,0 0 1,-5-3-1,-1 0 8,-1 3 1,2 0-1,1-3 1,0 1-9,1 2 1,0 0-1,-3-3 1,0 0-9,-3 3 0,0 0 0,3-4 0,0 0-29,-3 1 1,0 0 0,8 1-1,0 0 41,-1-1 0,-1 0 1,3 1-1,0-2-26,-6-1 0,0-2 1,4 1-1,0 0 8,-1 0 1,0 0-1,1 0 1,-1 0-22,-3 0 1,0 0 0,-1 0 0,-2 0 17,-9 1 1,0-2 0,1-1 0,-1-2 52,-5 2 1,-2-2 0,-3-3 0,-2 0-108,-6 1 0,-1 0 1,45-10-85,-14-3 0,-4 3 709,-8 4 1,4-4-418,-4 4 0,4-3-238,-10 3 1,10-2 88,2 8 1,8-6-107,-2 6 1,-4 0 524,-2 6 0,4 0-652,2 0 0,8 6 208,-2 0 1,4 6-53,-9-6 1,-5 6 201,-2-6 1,0 7-66,-7-7 0,-9 0 759,-14-6 1,-9 6-787,3 0 1,-13 0 546,-6-6 1,-3 0-459,-3 0 1,0 0-17,0 0 1,7-2-213,-1-4 1,0 4 187,-5-4 0,-1 2-317,0-2 1,0 4 109,0-5 0,-5-1-195,-1 2 0,-6-6-161,6 6 1,-6-6-18,6 6 0,0-8 79,7 1 1,-7 3 82,0-2 0,0-2-64,6-10 1,-6 1-84,1-7 0,-7-6-167,6-7 0,-2-8 192,2 3 0,4-7 209,-4-6 0,5-6-57,1-12 1,2-2-297,4-4 1,5-4 352,7 4 0,1-4 106,-1-2 1,1 8 155,-1 4 1,-2 2 99,-3-2 0,-5 4 45,-8-4 1,-1 12-154,-5 6 0,-4 4 29,-8 3 1,0-1 11,0 0 0,-2 3-30,-4 3 0,-2 2 47,-5 5 1,-1 1-30,8-7 0,-2 7 260,2-1 1,4 9-248,-4 3 0,4 6 12,2-7 1,-6 9 118,0-2 0,-8 9 234,1 3 0,-11 8 311,-6-2 0,-7 4-244,-5 2 0,-7 0 75,-12 0 1,-7 8-46,-17 4 1,-3-1-445,37-5 0,-1 0 0,0-1 0,-1 0 226,-4 1 1,-2 0 0,-2 1 0,-1 0-27,-7-3 0,-2-2 0,2 2 1,-2-2-148,-4-1 1,-1-2 0,1 1 0,0 0-378,-1 0 1,0 0 0,2 0 0,0 0 238,-2 0 1,0 0 0,6 0 0,2 0 46,4 0 1,1 0 0,2 0 0,2 0 0,5 0 1,-1 0-1,-5 0 1,-2 0-177,2 0 0,-1 0 0,-1 0 1,0 0 175,5 0 1,-1 0 0,-5 0 0,-2 0-12,-4 1 1,-1-2-1,-5-1 1,0-2 25,-1 2 1,0-2 0,-1-2-1,0 0-293,1 3 0,0 0 0,-2-1 0,0 0 273,-3 0 1,-2 2 0,-2 0 0,0 0-9,0-4 1,0 0-1,2 3 1,2-1 21,2-2 1,0 0 0,-1 3 0,0 0-11,-5-3 0,0 0 0,0 3 1,0 0 1,0-3 1,0 0 0,-1 3 0,1 2-17,6-2 1,1 0-1,0-1 1,0 0-9,-1 1 0,0 0 0,-2-4 1,0 1-18,-1 3 0,0 0 0,-4-3 0,1 0 21,3 3 1,0 0 0,0-3 0,-2 0-7,-3 3 1,-2 0 0,-1-3-1,0 0-4,-1 2 1,0 2-1,0-2 1,1-1 5,5 2 0,0 0 1,-1 2-1,-2 0-2,-3-2 0,0 0 1,-2 1-1,0 0 6,2-1 0,-1 0 0,-2 2 0,0 0-195,3-2 1,0 0 0,-4-1 0,-1 0 184,-3 1 0,-2 0 0,-1-1 1,-1 0-5,3 0 0,0 2 0,1 1 0,1 0 5,7-2 1,0 0 0,0-1 0,0-1 1,0 2 1,0 0-1,-3 0 1,-1 0-5,1 3 1,0 0 0,0 0 0,0-2 5,2-1 1,1 0 0,0 2 0,0 0-4,0-2 0,0 0 0,-2 2 0,2 0-89,2 1 0,1 0 0,0 0 0,0 0 73,9 0 1,0 0 0,-2 0 0,0 0 1,-1 0 0,0 0 0,-2 0 0,0 0 19,2 0 1,0 0-1,-3-1 1,0 0-2,3-2 1,0 0-1,-4 2 1,0 0 5,-5-2 1,-1 0 0,-1 1 0,0 2 8,2 0 1,0 0 0,-2 0 0,0 0 60,4 0 0,1 0 0,-2 0 0,0 0-56,-1 0 1,0 0-1,4 0 0,2 2 0,2 1 1,2 0 0,-1-2 0,0 0-15,3 2 0,0 0 1,-4 1-1,0 0-2,-5-1 0,-1 0 0,5 3 0,-2 0-27,-5-3 0,0 0 0,2 4 0,0-1 22,-2-3 0,0 0 1,-2 3-1,-1 2-26,-3-2 1,0 0 0,3-1 0,0 0 20,-6 1 1,-1 0 0,4 0 0,0 0-42,-1 3 1,1 1-1,2-2 1,0 0 39,3-2 0,2 0 0,2 2 0,1-2 8,2-3 1,0 0 0,2 3 0,0 1 7,2-4 1,-2 0 0,-3 0-1,-2 0 12,-3-3 0,0 0 1,3 2-1,0 2 0,-3-1 1,-1 0 0,3 0 0,0 0 1,-2-3 1,0 0-1,-1 0 1,0 0 71,-3 0 1,1 0 0,3 0-1,0 0-56,0 0 1,0 0 0,-1 0-1,1 0 17,3 0 1,0 0-1,-2 1 1,-2 0-15,-2 2 0,0 0 1,4-2-1,1 0-2,-2 2 0,0 0 0,1 1 0,0 0-34,-4-1 1,0 0 0,1 4-1,1 0-1,-2 0 0,0-1 0,5-2 0,2 0-22,2-1 1,0 0 0,-1 1 0,0 0 24,0-1 1,1 0 0,2 3 0,0 0-34,1-2 0,0-2 0,3 2 0,-2-2 29,-3-1 1,-2-2 0,3 2-1,0 0-2,1 2 0,0 0 0,-4-2 1,0 0 19,-2 2 0,0 0 0,4-1 0,2-1-1,0-2 0,0 2 0,-1 1 1,0 2-2,-2-1 1,0 0 0,-1 0 0,-1 0-14,2-3 1,0 0 0,5 2 0,0 2 2,-2-1 1,0 0-1,2 0 1,0 0-5,-2-3 0,0 0 0,1 3 1,0 0-89,2 0 1,0 0 0,1 1 0,0-2 72,2-1 1,0-2 0,-1 1 0,-1 0-13,-4 0 0,0 0 0,-3 0 0,1 0 14,2 0 1,0 0 0,1 0 0,0 0-7,5 0 0,0 0 0,2 0 0,-1 0 24,-4 0 0,0 0 0,4 0 1,0 0 10,-1 0 1,0 0 0,6 0-1,0 0-38,3 1 1,1-2 0,0-1 0,0-2-16,-1 2 0,0-2 1,0-3-1,-1 0-9,-2 1 0,0 0 0,1 1 0,0 0 14,2-1 1,0-1 0,-1 2-1,-1 0-13,-4-1 1,0 0 0,-2-1-1,0 0 30,2 3 1,0 2-1,2-2 1,1 2 12,5 1 0,2 2 1,-1-1-1,0 0-13,1 0 1,-1 0 0,-2 0 0,0 0 184,2-1 0,1 2 0,3 1 0,2 2-157,6-2 1,1 2 0,-1 3 0,1 0 35,-4 0 0,0-2 0,1 0 0,1 0 197,1 2 1,1-1-1,-47 0-164,13 6 0,-2-8-55,8 2 0,-8-4-40,2-2 0,4 0-14,2 0 0,-2 0 83,2 0 1,2 0 478,10 0 0,5 0-498,7 0 1,0-6 349,1 0 0,-1 0-474,0 6 0,0 0 450,1 0 1,-1 2-508,0 4 0,-3-2 347,3 8 1,-2-6-188,15 6 1,-1-6 45,7 7 0,5-9-22,1 2 0,14 2-20,-2-2 0,3 2-255,-3-2 232,0-4 32,8 14-919,-6-6 424,14 9 0,-6-1-178,8 0 0,0 0-136,0 1 0,0 5 113,0 0 0,0 2 106,0-1 0,6 3-212,0 9 0,2-1-99,-2 1 1,-2-1 503,8 0 0,-6 3-20,6 4 1,-6 3 201,7 9 0,-7 0 114,6-1 0,-6 9 54,6 4 0,-2 2 2,2-2 0,4 3 307,-3-3 0,3 6-147,2 6 0,0-10-128,0 4 1,1-12 59,-1 0 0,-6-5-2,0-1 1,-2-10 75,3-9 0,1-1 37,-8-11 1,2-6 178,-2-6-13,-4-8 229,6 4-236,-8-8 1,0-8-353,0-4 0,6-4 329,0-2 0,0-1-901,-6 1 226,8 0 1,-4 8-438,9 4 786,-9 12 0,12 28 0,-6 15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190"/>
    </inkml:context>
    <inkml:brush xml:id="br0">
      <inkml:brushProperty name="height" value="0.053" units="cm"/>
      <inkml:brushProperty name="color" value="#FF0000"/>
    </inkml:brush>
  </inkml:definitions>
  <inkml:trace contextRef="#ctx0" brushRef="#br0">18481 11486 26389,'0'-26'-8030,"7"4"6930,-1-9 1,8 11 835,-2 2 0,12 8 1119,7 10 0,3 10-805,2 8 1,7 13-340,0 17 1,9 3 156,3 16 1,10-1-438,-27-29 1,3-1 0,1 1 0,3-1 868,5 1 1,3-1 0,6 1 0,4-3-331,8 0 1,3-1 0,9 2 0,2-1 140,5-3 0,3-1 0,-27-10 0,2 0 0,0-2-503,0 0 0,1-2 0,1-1 0,6 1 0,2-1 1,1-1 454,3-1 1,1-1-1,1-1 1,5 1 0,2 0-1,0-1 106,2-1 1,0 1 0,1-2 0,3-1-1,1-2 1,0 0 48,-3-1 1,0-1 0,1-1 0,5 0 0,1-2 0,1 1-300,-24 1 0,2 1 0,0-1 0,0 0 0,1-2 0,0 0 0,1 0 0,0 0 209,-1 0 0,0 1 0,0-1 0,0 1 0,1-1 0,1-1 0,-1 0 0,1 1-183,-2-1 1,0 0-1,0 0 1,0 0-1,0 0 1,1 0-1,-1 0 1,1 0 124,2 0 1,0 0 0,0 0 0,0 0 0,1 0 0,-1 0 0,1 0 0,0 0-2,-1 0 0,0 0 0,0 0 0,0 0 0,0-2 0,1 0 0,0 0 1,-1 0-7,-3-1 0,0 0 0,0 0 1,0-1-1,1 1 0,1-1 0,-1 0 1,1-1 10,1 1 0,0-1 0,0 1 0,0-1 0,2 0 0,1 1 0,-1-1 0,0 1-13,-2-1 1,0 0 0,0 1 0,0 0 0,1 0 0,0 1 0,0 0 0,0 0-115,-1 0 0,0 0 0,0 0 0,0 0 1,0 0-1,0 1 0,0-1 0,1-1 85,1 0 0,2-1 1,-1 1-1,0-1 1,-1 0-1,1 1 1,-1-1-1,-1 1-25,-1-1 0,-2 1 0,0-1 1,1 0-1,-2 1 0,0-1 0,-1 0 1,0-1-3,17-1 0,-1-2 0,-1 1 1,-3-1-1,-1 0 0,-1-2-18,-7 0 1,-1-1 0,-1-1 0,-5 1-1,0 0 1,-2 0 65,23-6 0,-2-1 0,1-2 0,-2 0-131,-12-1 0,-2 1 0,-1-1 0,-2 1 254,-4 3 0,-2 0 1,-3-3-1,-2-1-281,-5 2 1,-3-2 0,-7 1 0,-2-1 792,35-14 1,-12-1-972,-13 1 0,-1 2 853,-16 3 1,-9-3-1019,-10 3 1,-12 5 312,-5 2 0,-5-3-775,-2 3 0,-17-2 959,-7 1 1,-10 5-107,-9-4 0,-1-1 47,-5 7 0,-4-2-1,5 14 0,1 0 197,-1 6 0,-3 18-428,-10 12 146,-4 21 0,25-19 0,-1 1 0,0 3 0,-1 1 0</inkml:trace>
  <inkml:trace contextRef="#ctx0" brushRef="#br0" timeOffset="1">24624 20493 13028,'-19'-10'-520,"1"-8"1,0-8 141,0-11 0,0 7 192,-1-1 1,7 1-46,0-7 1,0 7 239,-6 0 1,1 1-37,5-1 1,-4-3 142,4 9 0,2-2-195,-2 2 1,2 3 95,-3-3 0,3-2-103,4 1 0,-4-7-4,-8 2 1,4 1 146,-5-1 0,5-1-63,-10-5 0,-4-9 99,-3-3 1,-9-3-11,-3 2 0,-9-9-140,-3 3 0,-10-6 206,-14 0 1,-4 3-264,38 24 1,-1 1 0,-2 3 0,-1 1 212,1-2 1,-2 1 0,-3 1 0,-1 2 19,0-1 0,-1 1 0,0 3 0,-2 1-12,-3 1 0,-1 2 0,0 0 1,0 1-79,-2 1 0,-1 0 1,-3 0-1,0 1 65,1 2 0,-1 0 0,-4-2 0,0 2-114,1 2 0,0 1 1,-6 0-1,-2 0-265,-3 2 0,-2 2 0,-2-1 0,0 0 298,-3-1 0,0 1 0,1 1 1,0 0-295,1 2 0,1 0 0,1-2 1,-2 2 302,-4 2 0,-2 2 0,-3-2 0,-2 2 8,-6 1 0,-1 2 0,35 1 0,-1 0 0,1 2-20,0-1 0,0 1 1,0 1-1,-3 2 1,-1 2-1,-1 1-196,-2 1 0,-1 2 0,-1 0 0,-3 0 1,-1 1-1,0 1 202,1 1 1,0 0 0,0 1-1,3 0 1,1 2 0,2-1 7,5 0 1,1 1 0,1-1 0,0 1 0,1-1 0,-1 2-3,1 1 0,0 2 0,1 0 1,-32 9-1,2 1-116,3-1 0,3 2 1,4 4-1,2 1 99,10-3 1,2 1-1,-1 5 1,1 1-11,-2-1 0,2 2 0,2 3 1,2 3-55,0 1 0,2 1 1,5 2-1,1 1 13,2 2 1,0 2 0,-1 4-1,1 4-35,0 4 1,1 3 0,-4 5-1,2 2 26,4 3 0,1 3 0,16-26 1,0 1-1,2 1 4,3-1 0,1 1 1,0 0-1,-3 7 0,1 1 1,0 1-23,1 2 0,0 1 1,2 1-1,-1 2 0,1 2 1,2-1 91,3 0 0,2 0 1,2 0-1,0 1 1,3 0-1,3-1-89,5-4 1,4 0 0,1 0 0,-3 2 0,1 1 0,2 0 1,3-1 1,1 0 0,1 0 0,1 2 0,1 0-1,2 0 35,2-2 0,1 0 0,1 0 0,3 0 1,2 1-1,1-2-12,2-5 0,1 0 0,2 0 1,-1 1-1,1 0 0,1 0 56,1 1 0,0 1 0,1-2 0,0-2 0,0 0 0,2-1-58,0-2 1,1 0-1,2-1 1,14 28 0,3-3-40,1-5 0,3-2 1,2-4-1,3-2 90,4-1 0,4-2 1,4-5-1,3-3 17,2-1 1,2-4 0,6-2-1,2-2-4,-4-5 0,2-3 0,9 0 0,4-3 42,3-3 0,2-3 0,-26-13 1,0-2-1,2-1-15,-1-1 0,1-2 0,0-1 0,4-1 0,0-2 1,0-1-77,0-2 1,-1-1 0,2-1 0,3 0 0,0-1-1,2 0 44,5-1 0,2-1 1,-1-1-1,-2 0 1,0 0-1,0-2-76,0-2 1,1-2 0,-1 1 0,0-1 0,0 0-1,0-1 15,-2-1 0,0-1 0,0-1 0,2-2 1,0-1-1,0-1 2,2-2 0,1-1 1,-2-2-1,-3-1 1,-1-2-1,0-3-44,3-4 0,0-2 1,0-3-1,1-2 1,-1-2-1,2-2 14,5-5 0,1-3 0,1-2 0,-21 8 0,1-1 0,-1-1 0,1-2 40,3-4 0,1-2 0,-1 0 0,1-1 0,-2 2 0,0 0 0,0 0 0,-1-2-50,3-2 1,0-1 0,-1 0 0,0-1-1,-2 1 1,0 0 0,-1-1 0,0-1 75,1-1 1,0-2 0,-1 0 0,0 0-1,-4 1 1,0 0 0,0 0 0,-1-1 30,1 0 1,-1-1 0,-1-1 0,-1 0 0,-7 4 0,-1-1 0,-1-1 0,-1 1-58,18-17 1,-1-1 0,-4-1 0,-7 3 0,-4 0 0,-3-1 103,-4 1 0,-4 1 0,-2-2 1,-3 2-1,-2-1 0,-3 0 14,-3 0 0,-3 0 1,-2 0-1,-5 1 0,-2 0 1,-2-1 35,9-29 1,-6-2-1,-8-1 1,-5-1-43,-4 3 0,-2 0 1,-4-2-1,-2-1 8,-4 0 0,-2 0 0,-3 3 0,-5 1-4,-7 2 0,-4 0 0,-1 1 0,-3 0-20,-4-2 0,-5 1 0,-4 1 0,-3 0-22,15 28 1,-2-1 0,0 2 0,-1 4 0,-2 1 0,1 0-1,-1 0 0,0 0 1,-2 1-1,-2 1 1,-1 1-1,-1 1-40,0-1 0,-1 2 0,0 0 0,-23-25 0,0 2 156,2 0 0,1 2 0,3 8 0,0 2-203,3 3 1,-1 2-1,3 8 1,1 1 350,2 5 0,0 1 1,3 4-1,1 1-517,5 5 0,1 3 0,-23-12-97,17 19 0,17 17-689,13 20 1002,0 25 0,16 3 0,-6 13 0</inkml:trace>
  <inkml:trace contextRef="#ctx0" brushRef="#br0" timeOffset="2">28706 19272 8154,'0'-83'-312,"-6"6"333,0 16 0,-8 10 221,2 21 0,2 12 216,-2 11-493,8 5 1,-3 13-6,14 7 1,3 8-71,8 11 1,8 13 185,5 5 1,3 12 40,2 0 1,9 14-242,4 10 1,-22-38 0,0 1 172,4 6 1,-1 2 0,2 6-1,1 2-402,2 4 1,3 3 0,6 10 0,1 3 399,-13-23 0,0 2 0,1 1 0,4 6 0,0 1 0,0 1-309,2 5 0,-1 0 0,1 0 0,0 1 0,-1-1 0,0 0 301,-1-4 0,-1 0 0,1 0 0,-1 1 0,1 0 0,-1 1 8,0-2 1,1 0 0,-1 0-1,2 2 1,0 0 0,0 0-231,-2-5 1,1-2-1,-1 1 1,0-1 0,-1 0-1,-1-1 159,-3-6 1,-1 0 0,1-1-1,1-1 1,1-1 0,1 0-107,0-1 0,0-1 0,1 1 0,0-1 0,1 1 0,0-2 84,1-1 0,-1-2 0,1 1 0,17 26 0,1-2 27,0-10 1,0 0 0,-4-1 0,1 1 16,-1 1 0,1-2 0,1 0 0,1-2 1,0-2 0,2-2 0,0-5 0,1-3 81,-5-5 0,-1-2 1,3-1-1,0 1-83,0 1 1,1-1 0,-1-1 0,0-3 207,-3-3 1,1-2 0,0-2 0,1-1-203,-4-5 1,-1-2 0,-2 0-1,-1-3 340,40 20 0,-8-7-576,2-11 1,-12-13-184,-6-12 0,-6-4 758,-7-2 1,-3-8-739,-9-4 0,1-12-189,-1-7 585,1-11 0,-7-3 0,0-4 0,1 5 0</inkml:trace>
  <inkml:trace contextRef="#ctx0" brushRef="#br0" timeOffset="3">33281 18196 8314,'18'-83'0,"-7"14"-891,-5 20 483,-4 21 1,-13 30 490,-7 16 0,-10 21 68,-15 22 1,-5 13-45,18-26 0,-1 2 1,-5 5-1,-1 3-443,-4 8 0,-3 2 1,-7 8-1,-1 4 408,16-21 1,-1 2-1,0 1 1,-3 4-1,-2 1 1,1 1-394,-1 4 0,0 1 0,-2 1 0,-2 1 0,-2 2 0,-1-1 395,-3 5 0,-1 0 0,0 1 0,11-18 0,-1 1 0,0 1 0,0 0 36,0 2 1,-1 0 0,0 1-1,-1-1 1,0 3 0,-1-1-1,0 0 1,-1 1-286,-1 0 1,0 1 0,-1-1 0,0 1 0,-1-1 0,0 1 0,0 0 0,-1 0 261,-2 4 1,0 0-1,0 0 1,-1 0 0,1-1-1,0-1 1,-1 1 0,2-1-45,1-1 1,1 0 0,0 0 0,0 0 0,2-3 0,1 1 0,0-2-1,1 0-203,-12 17 1,1-1-1,2-1 1,1 1-1,2-1 1,0 1 217,1-2 1,0 0 0,1 0-1,1 0 1,0 0 0,1 0-83,1-4 1,1 0 0,-1 0 0,0 1 0,0 0 0,0-1 34,2-3 0,0-1 0,1-1 0,2-2 0,2 0 1,1-1 94,3-4 1,2 0-1,0-1 1,2-2 0,1-2-1,3 1-261,-4 23 1,3-2 0,3-6-1,6-2 372,11-8 0,6-2 0,-1-9 1,4-1-630,4-3 1,4-3-1,18 37 724,17-8 1,5-14-771,-5-10 0,5-8-37,-5-11 495,7-8 0,-5 3 0,4-13 0,-7-8 0,-3-6 0</inkml:trace>
  <inkml:trace contextRef="#ctx0" brushRef="#br0" timeOffset="4">32242 22736 25180,'10'0'-2930,"7"0"3256,-15 0-231,6 0 1,-2-2 246,0-4-1009,0 4 66,-6-6 0,0 6-762,0-5-333,8 5 2014,-6-6-616,6 8 0,-8 8 1,0 3-1</inkml:trace>
  <inkml:trace contextRef="#ctx0" brushRef="#br0" timeOffset="5">23002 18634 23475,'0'-69'-6167,"0"8"5444,0 8 1,0 35-81,0 12 0,-7 28 513,1 21 0,-6 13 550,6 5 0,-6 8-140,6-2 0,0-2 169,6 2 0,6-9-859,0 3 0,14 2 736,-2-2 1,13-7 87,-1-5 0,5-10 45,1-3 0,7-4-60,-1-13 0,7-5 434,-7-14 0,-5-2-25,-7-4 0,1-15-152,5-15 1,-8-15-653,-3-9 1,-5-9-7,-2 2 1,0-2-153,1 2 1,-3 6 64,-4 13 0,-2 5-575,-4 13 29,-4 3 1,12 27 137,-8 13 0,0 11 631,-6 12 1,7 9-29,-1 4 0,6 3 135,-6 3 0,8 6-59,-2-1 0,10-1-59,3-10 0,7-5 172,-1-7 1,-3-9 172,2-3 1,1-7-170,5-6 1,1-12 908,-1-12 0,0-15-458,1-9 0,-1-11-52,1-13 0,-7-5-397,1-8 1,-9 0-141,2 0 0,-10-6-375,-2 0 0,-7 8-40,1 10 1,-6 13-469,-6 5 0,-7 15-234,-11 10 1,0 9 573,-13 16 687,5 11 0,-29 18 0,4 11 0</inkml:trace>
  <inkml:trace contextRef="#ctx0" brushRef="#br0" timeOffset="6">24478 18907 29038,'18'-16'-2902,"-6"12"2664,0-8 1,-8 10-60,3 8 0,1 14-988,-2 16 0,0 3 591,-6 9 1,0-7 218,0 2 0,0-3 288,0 3 0,6-11-954,0 4 1,0-11 620,-6-1 1,0-10-822,0-2 911,8-8 1,-6-6 909,4-16 1,2-18-424,-2-19 0,7-2-283,-7-10 1,8-5 190,-2-7 0,10 0 177,3 6 1,7 6 97,-2 0 0,3 18-383,-3 7 0,-2 11 161,-3 13 1,-11 10-3,4 8 69,-4 16 1,5 13 0,-1 7 0</inkml:trace>
  <inkml:trace contextRef="#ctx0" brushRef="#br0" timeOffset="7">25298 18761 28619,'0'-36'-8597,"2"7"7341,4 5 0,-2 12 2296,8 6 1,1 12-308,5 6 0,-6 12-1464,0 7 1,-8 3 62,2 3 0,-4 1 127,-2 5 0,0 1-539,0 5 0,-6-5 1280,0-7 1,0-3-922,6-3 1,-6 1 490,0-8 1,0 1 0,6-7-1</inkml:trace>
  <inkml:trace contextRef="#ctx0" brushRef="#br0" timeOffset="8">25371 17977 25617,'-28'-59'-5263,"3"5"3899,5 3 364,10 31 1,10 20 1008,12 24 0,20 9 1,7 3-1</inkml:trace>
  <inkml:trace contextRef="#ctx0" brushRef="#br0" timeOffset="9">26082 18032 24244,'-8'-10'-2268,"6"2"1,-6 34 1252,8 16 1,0 19 556,0 18 1,6 6-889,0 13 1,2-5 695,-2 4 0,-4-12 53,4-6 0,2-4 403,-2-2 0,0-10-2034,-6-9 2095,8 1 0,-6-8 0,6 7 0</inkml:trace>
  <inkml:trace contextRef="#ctx0" brushRef="#br0" timeOffset="10">25827 18743 19699,'-13'-41'-4855,"1"5"4937,8 4 1,6 23 1393,17 9 0,7 9-1413,10 9 0,1-6 68,-1 0 0,7-8 351,-1 2 0,11-4-184,2-2 1,1 0-467,11 0 1,2 0 468,10 0 1,2 0 284,4 0 0,-12-8-1024,-12-4 0,-13-6 63,-5-7 1,-13-1-276,-6-4 0,-11-5-77,-7 5 0,-8 1-111,-10-1 0,-3 10 489,-15 2 0,-2 7 613,-11 11 0,3 3 647,-9 3 0,8 4-634,-1 8 1,5 8 83,7 5 1,-2 3 96,7 3 1,3-1 82,10 1 1,4-1-165,8 0 0,2-5-661,4-1 1,8 1-279,17 5 0,7-2-440,17-3 0,9 1-505,9-7 1,6 3-774,6-10 2280,-4 4 0,-4-19 0,4 3 0,4-4 0,0-2 0</inkml:trace>
  <inkml:trace contextRef="#ctx0" brushRef="#br0" timeOffset="11">27503 17995 24790,'-28'-24'-2161,"4"0"1,4 8 1541,1 9 0,3 26-104,4 17 0,4 11 11,8 20 0,-6 6 732,0 6 1,-6 8-271,5-2 1,-1 4 704,2 2 0,4 0-872,-4 0 1,6-16 335,6-8 0,4-10-316,9-8 0,-1-13 665,0-12 1,0-12 642,1-5 1,1-10 52,4-9 1,-2-10-424,9-20 1,-7-7-918,6-12 1,-5-4 296,5-8 1,-2-8 359,3-4 1,1 10-111,-7 2 1,5 21-1512,-6 3 0,3 17 500,-3 7 0,-4 13 806,4 6 1,-3 12 55,-3 6 0,-6 7 55,0 5 1,-2 2 109,2 5 1,5 3 419,-5-4 0,-2 7 62,2 5 1,0-3-404,6 3 1,1-3-501,-1-3 1,-6 1-369,0-1 1,-8-1-164,2-5 1,-6-10 680,-6-7 0,-14-3 603,-16 2 1,-11-4 185,-14-8 1,-10-2-174,-8-4 0,-12-2-902,6-4 0,-4-11 425,16 5 0,0-4-55,19 4 0,-9-5 0,18 1 0,13 0 0,12-3 0</inkml:trace>
  <inkml:trace contextRef="#ctx0" brushRef="#br0" timeOffset="12">28615 18852 28983,'49'-26'-1395,"-1"-4"0,7-3 1106,-12 3 1,-3-3 192,-9 9 0,-7 0-75,-12 6 1,-4-7-368,-8 1 1,-8 0 348,-4 5 1,-12 3 441,-7 4 0,-9 4-389,-3 8 1,-5 2 228,5 4 0,-6 6 96,7 12 0,-7 5-277,7 7 1,-1 1-27,7-1 0,1-5 606,5-1 1,4 0-370,7 7 1,9-9-574,4-4 1,4-3-820,2-3 0,10-2 307,9-4 0,7-4 612,10-8 0,9-10 211,3-8 0,11-2-202,2-11 1,-2 1 158,-11-6 0,5-1 364,-4 1 0,-5 1 701,-1 5 1,-13 4-142,-6 7 1,-10 9 208,-1 4-904,-9 4 0,4 6-152,-8 8 0,-2 2-333,-4 17 1,4-7-175,-4 7 1,4-1-770,2 6 1,0 1 330,0-1 1,10-1 941,8-5 0,16 5 0,13-7 0</inkml:trace>
  <inkml:trace contextRef="#ctx0" brushRef="#br0" timeOffset="13">29709 18597 21212,'0'-65'-6308,"0"4"5305,0 13 0,0 9 1858,0 9-612,-8 16 1,-9-2 215,-7 16 1,-14 10-88,1 8 1,-11 2-514,-1 11 1,-2 5 178,3 7 0,3 9 592,9 3 1,14-2-169,3 1-1,13 1-266,0-6 1,12-3-238,6 3 0,11-9-276,1 3 1,14-11 226,-1-1 0,14-13 0,3 6 0,3-16-276,10 4 0,0-7-737,5-5 1143,1 0 1,0-9-1,0-1 1</inkml:trace>
  <inkml:trace contextRef="#ctx0" brushRef="#br0" timeOffset="14">30201 17795 18381,'-28'-45'-2934,"3"1"1818,13-5 632,4 13 0,8 21 574,0 21 0,8 29 73,4 26 1,-2 14 51,3 4 1,-9 12-428,2-6 1,-4 6 2,-2-12 0,0 8 138,0-2 1,0 8 20,0-1 1,0-1-571,0-18 0,2 2 419,4-15 1,-2-1-708,8-10 0,0-7 250,6-11 658,1-13 0,1 2 0,4-8 0,4 1 0</inkml:trace>
  <inkml:trace contextRef="#ctx0" brushRef="#br0" timeOffset="15">30784 18269 27356,'-10'-16'-5242,"-4"-9"4113,8-11 1103,0 12-404,6 15 0,0 24 103,0 3 0,-2 14-250,-4 5 0,-7 1 510,-11 11 0,-4-1-1143,-9 7 1,-1-2 926,-5-5 0,3 5 35,-9-4 1,9-5 515,-3-1 0,7-13 47,5-5 1,5-7 1534,8-6-988,8-4 0,4-8 324,12 0 1,0 0-225,12 0 1,-2 0 350,15 0 0,-1 0-86,6 0 0,9 2-75,4 4 0,11 4-499,7 9 1,4-7-474,2 0 0,10 0-470,8 6 0,-8 0-96,2 1 1,-12 5-1382,-12 0 0,-11 11 1767,-19 1 0,-1 7 0,-16 9 0,-16 3 0,-14 4 0</inkml:trace>
  <inkml:trace contextRef="#ctx0" brushRef="#br0" timeOffset="16">22145 24030 8321,'0'-26'-743,"0"-4"0,0 3 1,0 3 988,-8 4 1,4 3 270,-8 5-553,8-4 375,-5 14 25,1-6-52,6 8 30,-6 0-127,16 0 0,2 0-85,9 0 1,-1 6 9,0 0 0,0 8 23,1-2 1,-1 7-49,0 5 1,0-2-10,0 9 0,7 7-9,-1 11 1,8-3-30,-1 3 0,-1 2-6,7 9 0,-3-1-84,15 8 1,-1-2-127,7 2 0,0-5 147,-1-7 0,7 0 70,0 0 0,8-9-92,-2-3 1,-3-7 20,3-5 0,2 1-10,10-8 0,-4 1-3,4-7 0,-10 0-3,-2 0 1,4-6 13,1 1 0,5-9 19,-10 2 0,-2-4-4,2-2 1,-2 0-13,1 0 0,5 0 28,-4 0 0,-2-8 24,2-4 0,6 1 9,6-1 0,2 0-300,-2-6 1,6 6 265,12 0 1,4-1-41,-46 5 1,0-2 0,-1 1-1,1 0 26,0 0 0,-1 0 1,1 0-1,0-1-47,-1 1 0,1 0 1,-2 0-1,-1 0 48,46-9 1,-15 0-134,-17-1 0,-5 1 179,6 0 0,-8 0 119,1-1 1,-1-1-111,2-4 0,10 2 133,8-9 0,8 1-58,-2-7 1,-2 3-136,2 3 0,-6-3 17,6 4 1,-2 3 63,2 3 0,-4 4-103,-8 1 1,0 7-28,0 0 0,12 0 85,0-6 1,8 6-15,-8-1 1,-2 1-6,2-6 1,-4 0 52,-2 0 0,-10 5-21,-20 1 1,1 0 263,-7-6 1,-1 0-359,-5-1 1,-1-1-294,1-4 1,7 4-145,5-5 1,12-1-271,5 2 0,7-7 337,6 7 0,-2-8 215,8 1 0,-16 5 258,-2 2 0,-16 3-3,-9 3 1,-11 8 35,-7 4-151,-12 4 0,-4 4-407,-8 4 1,-10 6 458,-8 12 0,-9 5 0,-9 7 0</inkml:trace>
  <inkml:trace contextRef="#ctx0" brushRef="#br0" timeOffset="17">27795 23611 8284,'-26'-34'-702,"5"11"-700,-3-7 1274,12 16 42,4-3 1,16 15 236,4-4 0,21 4-81,9 2 1,19-6 188,12 0 0,8-6-86,10 6 0,10-8-330,-47 8 1,2 0-1,0-2 1,1 1 174,1 1 0,-1 0 0,-2-1 0,-2 0 65,38 1 0,-4 0-89,-8 6 0,-2 0-16,-16 0 1,-15 8-176,-9 4 0,-15 10 127,-4 3 1,-2 5 43,-10-6 1,0 7 7,-6-7 0,-8 9 618,-4-3 0,-10 6-333,-2 7 1,-15 4 13,3 7 0,-13 11-234,1 8 1,-5 6-240,-2 6 0,28-40 1,-1-1 40,-26 41 0,1-4 159,5-2 1,-3-6-130,8-6 0,9-6 132,10-12 0,5-13-187,7-12 1,4-3 84,8-11 0,2-10 122,4-12 0,-2-7 515,8-5 0,1-12-280,5-13 0,0 2 13,0-1 1,-6-7-29,1-6 0,-3 7-93,2 5 0,-2-2 17,-4-9 0,-4 1-6,4-8 1,-4 0 109,-2-6 0,-10-8-185,-8-4 0,-2 4 413,-11 2 0,3 6-429,-2 6 1,1 6 74,5 13 1,4 11-1129,-5 13 1,3 16 574,-2 14 1,-5 32 399,-7 35 0,-9 8 0,22-31 0,0 0 0</inkml:trace>
  <inkml:trace contextRef="#ctx0" brushRef="#br0" timeOffset="18">28761 25124 19764,'0'-20'-2783,"0"-4"0,6 1 2475,0-7 1,0 14 587,-6-2 0,-2 9-543,-4-3 0,-4 6 339,-8-6 0,0 6 208,-1-6 0,-5 2-21,0-2 1,-9-5-621,3 5 0,-4 4 721,-3 2 0,1 4-75,-1 2 0,-7 8 390,-5 4 0,2 13 93,-1 5 0,7 4-442,-1 3 0,11 5-240,7 1 1,12-7-256,6-5 1,8-9-182,10 2 0,4-3 5,21-3 0,-1-8 120,19-4 1,-2-6-180,13-6 0,-5-4 374,6-8 1,-10-1 115,-3 1 0,-1 0-103,-10 0 1,-3-1 249,-10 1 1,-5 6 1514,-13 0-1407,4 8 0,-14 4-597,4 12 1,-6 6 52,-6 7 0,4 11 47,-4 13 1,2 3-185,-2 3 1,4 6 189,-4 0 0,2 7-158,-2-1 1,4 2 10,-4-2 0,-3-12 157,3-13 0,-8-3 940,2-3-364,-4-7 0,-8-5 232,-1-12 0,-7-6 76,1-12 0,-5-6-451,-7-12 0,5-7-465,-5-11 1,1-1-47,5-12 0,-3 3-554,10-15 1,9 8-487,3-2 0,10 5 403,-4 1 0,10 2 674,2 5 1,16 11-1,12 11 1</inkml:trace>
  <inkml:trace contextRef="#ctx0" brushRef="#br0" timeOffset="19">29672 25161 19390,'-26'-17'-2514,"4"-1"1832,-9-12 1,3 10 315,-2 7 0,-5 3 317,5-2 0,-5-2 391,-1 8 1,0 0-64,-1 6 0,-5 0-62,-1 0 0,-6 8-55,7 4 0,-7 6 291,7 7 1,-1 1 243,7 4 1,7 3-362,5-9 1,12 0-308,6-5 0,6 5-235,6 0 1,6 1-296,12-7 0,9-6 151,15 0 0,3-8-279,16 2 0,-6-4 240,5-2 0,-7-8 112,2-4 0,-4-10 301,-3-3 1,-3 1 118,-9 6 1,-1 2 1879,-17 4-832,-8-5-458,-7 15 1,-26-4-219,-7 12 1,-6 4 87,-1 9 0,-1 5-572,8 0 0,1 3-527,11-3 1,4-2-306,8 9 1,0-9 77,0 2 1,8-4-810,4-1 1,11-7 1434,1 0 0,8 0 0,-3 6 0</inkml:trace>
  <inkml:trace contextRef="#ctx0" brushRef="#br0" timeOffset="20">29691 25215 18244,'-9'-18'-4226,"-3"0"4199,4 8 1,0 12 444,8 16 0,0 2-629,0 11 1,0-3 254,0 2 1,0-3-177,0-9 0,0 6-76,0 1 0,6-7-974,0-6 1261,0-8-36,2 12 0,-6-16 207,5 0 0,1-8 114,-2-10 1,6-6 29,-6-1 0,10-7-166,2 2 1,3-5-82,9-1 1,0-7-337,7 1 1,-1-1 260,1 7 0,-1-1 118,1 1 0,7-1 0,3 1 0</inkml:trace>
  <inkml:trace contextRef="#ctx0" brushRef="#br0" timeOffset="21">30511 24668 12242,'0'-28'-744,"0"10"0,0 12 621,0 12 1,0 20 474,0 17 0,-2 9-1,-4 9 0,-2 2-79,-5 4 1,-3 4 0,4-4 1,-2-5 18,2-1 0,-2-4-351,7-2 0,1-11-414,6-7 399,9-9 0,3-18-90,12-4 0,-2-6-127,9-6 1,-7-6 180,6-12 0,-5-5-180,5-7 1,-6-1 154,7 1 0,-7-1 66,6 1 1,-5-3 48,5-3 1,-2 3 58,3-3 1,-5 11-78,-8 7 0,1 4 114,-1 2 1,-6 8 176,0 3 1,-8 14-222,2 5 1,-4 6 290,-2 6 0,0 3-139,0 3 1,-2 2 139,-4-7 1,4 5-171,-4-6 0,2 1-87,-2-7 1,2 0 29,-8 0 1,0-5 35,-7-1 0,-1-8 271,-4 2 1,-13-4-48,-11-2 0,-5 0-789,-2 0 1,1-6 233,-1 0 0,2-8-617,5 1 0,5 3 175,13-2 651,3 8 0,17-12 0,2 6 0</inkml:trace>
  <inkml:trace contextRef="#ctx0" brushRef="#br0" timeOffset="22">31604 24997 16274,'0'-27'-3364,"0"-1"2805,0-9 0,-6 3 907,0 4 0,-8 3 210,2 9 1,-4 2-361,-3 4 0,-7 4 222,-4 8 0,-5 0-121,-1 0 1,-1 14-139,1 4 1,-7 6 110,1 1 1,1 3 11,11 8 1,4-5 131,7-1 0,3-1-509,4 1 1,4 2-126,8-7 0,8-1-175,4-6 0,6 5 8,7-5 0,5 2-36,13-14 0,3 0 171,9-6 1,0-2-149,-1-4 0,-1-4 166,-4-8 0,1-3 74,-7-3 1,-3 2 317,-9-9 0,-7 9-264,-12-2 1,-4 4 625,-8 1 1,-2 3-245,-4 4 1,-4 6 575,-8 12 0,-7 4-483,1 8 1,0 9-5,6 3 1,7-2-811,5 3 0,4-3 158,2 3 0,8 1-723,5-8 1,13 5 777,10-11 0,11 2-108,14-14 0,-3 0 345,9-6 1,0-8 0,6-2-1</inkml:trace>
  <inkml:trace contextRef="#ctx0" brushRef="#br0" timeOffset="23">32279 24942 16220,'0'-45'-3310,"0"7"2657,0-5 0,-2 5-472,-4 1 1564,4 9 756,-15 2 0,7 16-178,-8 3-814,0 5 1,0 11-585,-1 3 0,1 4 546,0 2 0,2 8-166,4 5 0,-5-3 181,5 3 1,4-1-124,2 6 0,-2-1-21,2-5 0,0 3-167,6-9 0,6 2-212,0-1 0,10-11 229,2 4 0,3-4 89,9 4 0,2 1 176,11-1 0,-5 0-61,5 0 1,-5 7 85,-1-1 1,-1 10-197,1 3 1,-9-1 48,-4 7 1,-9 4-54,-3 1 1,-8 3-227,2-3 1,-12-3 38,-6-9 0,-15-7 646,-9-5 0,-11-6-19,-13-6 0,-5-3 28,-8-9 1,-8-11-307,-4-7 0,-8-8-138,1-11 0,13-1 18,19-5 0,13-3-331,11-9 0,3 0-50,15 1 0,6 1-429,18 4 0,20-1 792,17 7 0,5 1 0,5 5 0,2 1 0,4-1 0</inkml:trace>
  <inkml:trace contextRef="#ctx0" brushRef="#br0" timeOffset="24">32661 25051 13324,'0'-26'-2096,"0"6"1946,0-5 495,0 5 184,0 2 1,2 8-82,5 4 1,-3 4 77,8 2 1,0 0-214,6 0 1,6 2-138,1 4 1,7 2-142,-1 4 0,3 4 149,2-4 0,9 3-344,4-3 0,-3-4 124,3-8 0,-7 0-145,7 0 0,-9-8-76,3-4 1,-7-11 43,-5-1 0,-7-6 131,-12 5 1,-4-5-190,-8 6 0,-2-7 265,-4 7 1,-12 0 67,-12 5 0,-5 3 77,-1 4 1,-9 4-23,-3 8 0,-7 2-14,-6 4 1,4 6 46,-3 12 0,-1 5 35,6 7 0,-4 3 305,11 3 0,11 3-177,7 4 1,8 3-106,4-3 0,9 3-197,9 3 1,13-8-60,17-5 1,17 1 442,19-7 1,15 3 207,11-15 1,7 0-410,-45-14 1,1-1-1,0-4 1,-1 0-133,1-2 0,0 0 0,0-2 1,-1 0-467,1-1 1,0 0 0,38 0 231,-8 0 1,-16 0-149,-9 0 1,-17 0 157,-7 0-1995,-19 0 2157,-26 16 0,-5-12 0,-20 12 0</inkml:trace>
  <inkml:trace contextRef="#ctx0" brushRef="#br0" timeOffset="25">14873 20676 25877,'18'-102'-6900,"0"11"5867,0 12 1,-1 6 676,-5 6 0,-4 4 66,-8 9 0,-2-1-93,-4 0 1,-15 1 595,-15-1 0,-11 0-839,-13 1 0,-21-3 381,33 26 0,-2 1 0,-5 1 0,-3 1 71,-2-2 1,-2 0 0,-7-2 0,-3 1 380,-3 0 1,-2 1 0,-11-2 0,-2 1-282,-7 0 1,-1 1 0,31 13 0,0 0 0,-1 1 307,-4-3 1,-1 1-1,-1 0 1,0 3 0,-1 0-1,-1 1-218,-4-3 0,-1 0 1,-1 2-1,-5 1 1,-3 2-1,0-1 161,-6 1 1,-2-1 0,0 2 0,-2 1 0,-1 1 0,-2 2-247,23 2 0,-2 2 1,-1 1-1,0-1 1,-1 1-1,-2 0 1,1 1-1,-2 0 172,-3 2 1,-1 0 0,0 1 0,-1 0 0,-2 2 0,-1 1 0,0 0 0,0 2-129,-5 0 1,0 2 0,-1 1-1,1 0 1,2 2 0,0 1-1,0 0 1,-1 2 147,17-3 1,-1 1 0,0 1 0,0 0 0,1 0-1,-18 3 1,0 1 0,1 1 0,-1 0-87,0 0 1,-1 0-1,1 1 1,0 1 0,2 0-1,1 2 1,0 0-1,0 1 19,1 1 0,0 0 0,0 2 0,1-1 0,4 1 0,1-1 0,-1 1 0,1 1-60,-1-2 1,0 1-1,-1 0 1,1 2 0,0 1-1,-1 2 1,0 0 0,1 2 25,-1-1 0,1 2 1,0 0-1,0 1 0,1 1 1,0 1-1,1 1 1,0 1-79,1 2 1,1 0 0,0 1-1,3 0 1,6-2 0,1-1-1,2 0 1,1 2-13,3-1 1,2 1 0,1 1 0,2 1 0,-15 11 0,3 2 0,3 1-2,3 1 0,3 2 1,3 1-1,5 1 0,2 1 1,3 2-81,2-1 1,3 2-1,4 1 1,5 0-1,4 2 1,2 1-61,3 1 1,3 1 0,2 1 0,3-1 0,3 2 0,0-1 5,2 3 1,2 0-1,2 0 1,3 2-1,3 1 1,2 0-29,2 5 1,1 1 0,4-1 0,4-2 0,3-1 0,3 0-65,2-1 0,3 1 1,4-2-1,5 0 0,4-1 1,4-1 71,5 0 0,5-1 0,4-1 0,3-1 0,3-3 0,3 0 93,5-1 0,2-2 1,2-3-1,0-4 0,2-3 1,3-1 96,4-1 0,3-2 0,3-3 0,3-2 0,3-3 0,2-2 12,-17-12 0,2 0 0,1-2 0,2-1 0,2-1 0,1-1 1,2-2-1,0-1 93,5-2 1,1-1-1,1-1 1,0-2 0,0-1-1,1-2 1,1-1 0,1-2 64,4-1 0,1-2 1,0-2-1,2-1 1,2-1-1,1-1 0,0-1 1,2-1-7,-18-1 0,0-1 1,1-1-1,0-1 1,1-1-1,2-1 1,1-2-1,0 0 0,1-1 1,0-1 22,5-1 1,1-1-1,1-1 1,-1 0-1,-1-2 1,-2 0-1,-1-2 1,0 0 0,0-1-1,0-1-44,2-1 1,1 0 0,0-2-1,-1 0 1,1 0 0,-1-1-1,-1 0 1,1 0 0,0-1-1,-1-1-49,2-1 0,0-2 1,-1 1-1,1-1 0,-1 0 1,1 1-1,0 0 1,0 0-1,-1 0 0,0-1-56,-2-1 0,-1-1 1,0 0-1,0 0 1,-1 0-1,-3 1 1,1-1-1,-1 1 0,-1-1 1,-2-1-56,13-6 1,-2-1 0,0 0-1,-1-1 1,-2 2 0,0-1 0,0-1-1,-2 0-47,-1-2 0,-2-2 1,1 0-1,-2 0 1,0-1-1,0 1 1,-1-1-1,-1-1-6,-4 0 0,-2 0 1,0-1-1,-1-1 1,-1-1-1,0-1 0,-2-1 1,-2-1-8,-5 2 0,-2-1 1,-1 0-1,-1-1 0,19-17 1,-2-2-1,-2 0 43,0 0 0,-2-2 1,-2-2-1,-3-1 1,-1-3-1,-4 0-36,-3-1 1,-4-1 0,-1-1 0,-3-2 0,-1 0 0,-4-1-6,-8 2 1,-2 0 0,-4 0 0,-2-1 0,-4 0-1,-2-1 16,-3 0 0,-4 0 1,-3-1-1,-4-1 1,-3-2-1,-3 2 45,-2 6 0,-2 0 0,-5 0 0,-4-2 0,-6 1 1,-2 0-30,-3 6 1,-3 1-1,-4 2 1,-5-1-1,-4 1 1,-4 1 61,-4 0 0,-4 1 0,-3 1 0,-4 2 0,-3 1 0,-4 4 29,-6 2 0,-5 2 1,-1 3-1,-4-1 1,-2 2-1,-2 3-56,-6 2 1,-2 4-1,-2 2 1,-5 2-1,-1 2 1,-2 3 42,20 8 0,-2 1 0,-1 2 0,0 2 0,-2 1 0,-1 2 0,-1 3 0,-1 1-98,-2 2 1,-1 3-1,-1 2 1,1 1-1,-3 1 1,1 1-1,-1 2 1,0 3 35,0 1 1,1 2 0,-2 2 0,1 2 0,-6 3 0,-1 3-1,0 2 1,0 2-95,16-3 0,0 3 0,0 0 1,-2 2-1,1 1 154,-8 3 0,0 2 0,-1 2 0,0-1 0,0 1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452"/>
    </inkml:context>
    <inkml:brush xml:id="br0">
      <inkml:brushProperty name="height" value="0.053" units="cm"/>
      <inkml:brushProperty name="color" value="#FF0000"/>
    </inkml:brush>
  </inkml:definitions>
  <inkml:trace contextRef="#ctx0" brushRef="#br0">6798 1878 30477,'-16'-37'-4916,"4"1"1,-2 2 3362,8 3 0,4 5 1646,14 8 0,8 5 1102,17 1 0,7 2-76,5-2 1,12-2-361,5 8 0,13 0-573,6 6 0,-31-3 0,2 0-251,1 0 0,1 0 1,6-1-1,0 1 441,-3 3 1,-1 0-1,2 0 1,0 0 148,-1 0 1,-1 0-1,1 0 1,-2 0 306,44 0 1,-10 9-896,-26 3 0,-12 10-490,-13 2 1,-5 9-313,-7-3 1,-4 5-130,-7 1 0,-9 2-94,-4 5 1,-6-2-25,-6 7 0,-12 1 357,-13 5 1,-19 9 254,-11 4 1,-10 4 365,32-34 1,-1-1 0,-1-2 0,-1-1 195,-3 0 1,-1 1-1,-1-1 1,1 1 18,-3 2 1,0 0-1,3-3 1,-1-1 222,-1-1 1,-1-1-1,2-1 1,1-1 268,0 0 0,1-2 0,-44 21 215,4-4 0,14-15 450,16-10-765,17-8 0,21-10-114,17 0 1,19 0 192,17 0 1,19-2-50,18-4 0,16 4-143,-38 0 0,1-2 0,1 0 0,-1 0 4,0 0 1,0 2 0,0 2-1,1 2 46,44 10 1,0 12-423,-6 7 1,-10 3-333,-8 3 1,-8 7-33,-10 5 1,-15-2-373,-3 1 1,-21 1-705,-4 5 0,-12 1 325,-12 0 1,-18 2 499,-25 3 0,-10-1 309,27-25 1,-3-1 0,-1-3 0,-1-1 328,-5 2 0,-1-2 0,1-2 0,-1-3 151,-6 2 1,0-3-1,4-6 1,-1-2 177,-2 2 1,-1-3 0,1-6 0,0-2 218,-43 0 1,45-6 0,-1-2 191,1-3 1,1-2 0,-43-12-279,3-11 0,12-4-496,0 3 0,12-3-857,7-3 1,11 9 879,7 4 0,9-1 0,7 3 0,6 0 0,5-3 0</inkml:trace>
  <inkml:trace contextRef="#ctx0" brushRef="#br0" timeOffset="1">8421 711 28142,'-9'-34'-8917,"5"-3"7350,-8-11 1,8 5 606,-2 13 706,4 3 0,18 21 1494,9 12 0,17 21-1070,13 21 1,-17-14 0,3 1 22,6 4 1,3 1 0,7 10 0,1 3-888,5 4 0,2 2 0,6 7 0,2 2 945,-21-21 1,0 2 0,2 0 0,3 7 0,0 1-1,1 1-320,3 3 0,0 2 1,-1 1-1,-3 1 0,-1 1 1,-1 0 233,2 0 0,1 1 1,-3 0-1,-3-1 0,-2 0 1,0 1-88,0-3 0,-1 1 0,-2 0 0,-3 0 0,-1 1 0,-2 0-657,-3-3 1,-1 0-1,-3-1 1,9 25-1,-5-2 205,-8-5 0,-5-2 1,-7-4-1,-6 0-33,-6-4 0,-6 0 1,-10 2-1,-6 0 355,-6-1 0,-5-2 1,-6-4-1,-7-1 341,-9 1 1,-5-2 0,2-5 0,-1-1 5,-8 1 1,0 0 0,4-2-1,1-1-110,-2 0 1,0 0 0,7-5 0,1 1-111,4-2 0,1-1 0,-1-1 0,1-1-155,2 0 1,1-1 0,1 1 0,1 0 182,0-1 0,1 1 0,4 0 0,3 1-103,1 1 0,1 1 0,-1 0 0,1-1 0,2 3 0,2 0 0,2-3 0,1 1 0,3 0 0,0-1 0</inkml:trace>
  <inkml:trace contextRef="#ctx0" brushRef="#br0" timeOffset="2">29344 8223 7900,'0'-10'-2138,"0"2"2138,0 8 0,0 0 30,8 8 1,-4-6-7,9 4-11,-9 4 0,4-6 193,-8 8 16,0-8 0,0 6 142,0-4-222,0 5 1,-8 5-53,-5-4 1,3 4-76,-2-4 1,6-2 47,-6 3 0,6-7-15,-6 6 1,6-6 26,-6 6-56,-1-8 0,-5 10-37,0-8 0,6 0 57,0-6 1,1 2-191,-1 4 123,-4-4 79,6 7 46,-8-18-37,0-1 1,-1-8 14,1 0 1,2-2 142,4-5 1,-4 5-151,3-4 0,-9 1 15,-2-1 1,-7 4-107,7-4 1,-14-3 73,1 3 0,-5-8-110,-1 1 0,3 3 59,-9-3 1,0 1 23,-5-6 1,-1-3-3,0-3 1,1 3 0,-1-4 0,-6 11-27,1 2 1,-3-1 31,2-5 1,4 1-29,-3 5 0,-3 2 32,2 3 1,-10 3-72,-2-8 0,-2 7-228,-10-1 0,-2 10 270,-10 2 1,0 2-8,42 3 1,0 1-1,-42-2-1,-6 8 1,0 0-4,-1 0 1,1-2 10,48-1 1,1 0 0,-43 1-5,45 0 0,0-2 0,1 0 1,-1 0 2,0 1 1,1 0-1,-3-1 1,0 0-8,0 0 1,-1 2 0,0 1-1,1 0 4,-1-2 0,0 0 0,-2 1 0,-1 0-1,0-2 0,0 2 0,-3 1 1,-1 0 34,1-3 1,0 1 0,-1 2 0,-1 0-222,-1 1 1,0 0 0,0 1 0,1 0 196,-1 2 1,0 1 0,-5-1 0,-2 2 0,2 0 0,-1 2 0,-4 4 1,2 0-53,5-2 0,0 0 0,-4 2 0,0 1 38,2-3 0,-1 0 1,-4 3-1,0 0-3,1 0 0,0 0 0,-2 1 0,0-1-281,5-3 0,0 0 0,-4 0 1,-2-2 261,1-1 1,-1 0 0,-3 2 0,0 1 17,3-3 1,0 0 0,0-1 0,0 0-5,3 1 0,0 0 1,-1 0-1,0 0 69,-2 3 1,0 0-1,0 0 1,0 1-41,0-2 1,1 2 0,-2 2 0,2 0 79,5 0 1,0 0 0,-2 4 0,0 1-24,-1-2 1,0 0 0,2 5 0,1 1-225,2 0 1,2 0 0,0 1-1,0-1 153,8-3 1,1 0-1,-5 7 1,0 1 9,2 0 0,-1 3 0,-4 3 1,0 3-23,1-2 0,1 0 0,0 2 1,2 1-89,6 0 1,1 1 0,-4 3 0,0 1-4,1 1 1,-1 1 0,-7 2-1,0 1 55,2 3 0,-1 0 0,-2-2 0,0 1-120,2 3 0,0 1 1,1-1-1,1 0 128,1 0 1,0 1-1,3 1 1,1-1 55,5-3 0,1-1 1,0 5-1,2 0-47,3-2 0,1 1 0,3 2 0,1 1 78,1 3 1,1 0 0,2 1 0,1 1-15,2 4 1,2 0-1,0 3 1,3 2 3,3 0 0,3 2 1,1 0-1,2 1-24,3 1 1,3 0 0,4 2 0,2 0-1,4-2 0,2 0 0,2 1 0,2 0 12,3-7 1,2 0 0,5 6 0,5 2-9,5-2 1,4-1 0,3 3-1,3-2-17,1-2 0,1-2 0,1 0 1,3 0-7,0-2 1,3 0 0,0-2 0,3-1-3,3 3 1,3 0 0,3 0 0,1 0 4,3-3 1,2-1 0,2 3-1,1-2-40,-2-6 1,2-1 0,5 5 0,3-2-2,6-2 0,0-1 0,-1-1 0,0-2-107,6-1 1,2-3 0,1-2 0,2-3 168,4 1 1,3-1 0,-27-14 0,1 0-1,2-1-26,5-1 1,2-1-1,-1 0 1,-1 1-1,0 0 1,1 0-46,3 0 0,1-1 1,1 0-1,0 0 1,1-1-1,1-1 76,2-1 1,1-1 0,1 0 0,0 0 0,0 0 0,1-1-80,4 0 1,0 0 0,0-2 0,-3-3 0,-2-1 0,2-2 48,0-3 0,2-2 0,-1-1 0,1 0 1,-1-1-1,1-1-31,1-3 1,0-3-1,1 0 1,-1-1 0,1 0-1,0-2 13,3-1 1,1-1-1,-1-1 1,-3-3-1,1 0 1,-1-2 16,1-2 1,1 0-1,-1-1 1,-1-1-1,-1-1 1,1-1-1,-1-1 0,0-1 0,0-1 0,1-1 1,0-2-1,0 1-12,1-1 1,1 1 0,-2-3 0,-4-1 0,-1-2 0,-1 0 47,2 0 1,-1-1-1,0-2 1,-4-1-1,-1-2 1,0 0-2,1-1 0,0 0 0,0-2 1,1-2-1,0-1 0,1-1 33,4-2 0,0 0 0,0-2 0,-1 0 0,-2-2 0,2-1-16,-20 9 0,0 0 0,1 0 0,-1 0 1,22-13-1,0 1 0,-1-1-99,-20 10 1,-1 0-1,0 0 1,1 0 0,-1 0-1,0 1 1,0 0 0,-1-1 119,1-3 0,-1 0 1,0 0-1,-2-1 0,19-11 1,-2 1-1,-1-2-17,-2 1 0,-2-1 0,-2 0 0,-3 2 0,-1 0 0,-1 1-25,-2 1 1,-1 1 0,-2-1-1,-4 0 1,-2-2 0,-2 1-1,-3 1 0,-1 0 0,-2 1 0,16-22 0,-3 0-47,-4 2 0,-4-2 0,-7 0 0,-5-2 15,-5-2 0,-5-2 0,-5-1 1,-4-2-9,-4-2 1,-5 0-1,-5 1 1,-6 0 44,-5-4 0,-6 0 0,-3 2 1,-4 1 2,-9-3 0,-5 0 1,-3 5-1,-5 2 25,-5-5 1,-5 2-1,-2 10 1,-3 2-44,-1-2 0,-1 2 0,-1 9 1,-2 3-13,1 3 1,-1 4 0,1 5 0,-1 3 161,0 4 0,0 3 0,5 7 0,-1 3-387,2 3 1,1 2 0,-37-10 688,6 9 0,12 12-1191,6 6 0,15 14 251,9 10 472,1 16 0,14 3 0,-9 11 0,1 5 0</inkml:trace>
  <inkml:trace contextRef="#ctx0" brushRef="#br0" timeOffset="3">26300 11486 7758,'-2'-54'0,"-4"-1"0,4 17 108,-4 7-15,4 17-224,2 6 123,8 32 1,5-10 11,11 17 1,6-1-16,13 1 0,5 3 13,13 2 1,12 1-218,12-1 1,-33-16-1,1-1 216,4 2 1,2 0-1,2-1 1,1-1-254,2 2 0,0 0 0,0-1 0,2-1 246,0 0 1,1-2 0,-2-2 0,0-1-26,2-1 1,-1-2-1,-5-4 1,-2-2-109,-4-1 0,-1-2 1,46 0 151,-15-2 1,-11-2-67,-7-4 0,-8-2 227,2-4 0,-15-2 200,-9 8 1,-9-2-262,-10 1 465,-7 5 1,-13-6-496,-17 8 1,-11 0 247,-19 0 0,-1 0-265,-17 0 1,-8 0-15,-10 0 1,34 3 0,-1 0-183,-3 0 0,0 1 0,-2 0 0,-1 0 49,0-1 0,0 0 0,2-2 0,-1 0 45,-3 2 1,-2 0-1,-3-2 1,-1 0 58,-1-1 1,0 0 0,-1 0 0,0 0 10,10 0 0,1 0 0,-1 0 1,1 0 0,2-1 1,0 2-1,1 1 1,1 2-27,1-2 1,1 2 0,-41 10-90,14-2 0,11 2 96,6-1 0,8 3 75,11-4-33,15-4 1,21 6-42,12-8 0,7 0-102,11-6 1,12 0 55,13 0 0,14 0-67,10 0 0,8-8 88,10-4 0,8-10 6,-48 10 0,1 0 0,2-4 0,0 1 14,0 3 0,1 0 0,0-4 0,-1-1-21,1 2 1,0 0-1,-1-2 1,1 0 130,0-1 1,-1-1 0,-3 1-1,-2 0 111,42-19 0,-4 5 84,-14 8 0,-15 1-158,-21 17-188,-9 0-170,-10 6 182,-7 8 0,-11 2-303,-13 9 0,-11-1 466,-6 0 0,-15 2-395,-9 5 1,-19-3 146,-18 8 1,39-17-1,-2-1-100,-3 3 0,-1 0 1,-4-3-1,0 0 220,2 3 1,-1 1-1,-2-4 1,0 0 124,-1 3 1,1 0 0,4-3 0,2-1-62,5 1 1,1 0 0,-34 8-51,30-2 1,15 1-211,27-1 1,26-6 153,23 0 1,35-8-202,-21-1 1,3 0 0,13-1 0,4-2-352,11 1 1,2-2 0,3-1 0,2-2 575,9 2 0,1-2 0,-1-3 0,0 0 0,3 2 0,0 0 0</inkml:trace>
  <inkml:trace contextRef="#ctx0" brushRef="#br0" timeOffset="4">4192 9991 26219,'0'-44'-3966,"0"-5"0,0 11 1990,0 1 1,6 13 1604,0 0 1,6 9 1341,-6 3-556,0 8 0,-6-2 286,0 12 1,-4-2-455,-8 8 0,-2 7-303,-16 5 1,-1 8 836,-5-1 0,6 9-135,-1 3 1,9 7-663,-2-1 0,5 4-448,7 1 0,4 1-363,8 0 0,2 0-319,4-1 0,14-7 335,17-5 0,9-3 268,15-3 0,4-3 253,8-9 1,2-2 319,4-16 0,6-2 438,12-10 0,-4-12 393,4-12 0,-5-13-251,-7-5 0,-39 22 1,-1-1 361,34-28 0,-4 1-106,-21-1 0,-9 8-607,-9 5 1,-15 11-193,-15 7 1,-6 6-1005,-6 6 0,-4-3 629,-9 9 1,1 0 121,0 6 1,0 0 374,-1 0 0,5 0-87,-4 0 1,4 8 168,-10 5 1,3 5-377,3 6 1,0-2 357,0 9 1,-1-1 325,1 7 0,8-1-707,4 1 0,4-1-856,2 0 1,8 1-274,4-1 1,12-5 562,7-1 0,13-14 403,11 3 1,8-13 608,10 0 0,0-4 174,0-2 0,-3-14 283,-3-5 1,-6-11 323,-12 0 0,-13-11-400,-12-1 0,-5-7 325,-7 6 1,-6-7-931,-12 1 1,-12 3-830,-13-3 0,-3 8-37,-3-1 1,-5 5-190,-1 7 1,-7 6-367,1 12 1,-6 3 804,-5 9 1,-5 11 800,-8 7 0,0 16 1,0 13-1</inkml:trace>
  <inkml:trace contextRef="#ctx0" brushRef="#br0" timeOffset="5">5996 10192 27633,'29'-45'-5586,"-3"15"4324,-8 0 1,1 15 1455,-1 9 0,2 14-929,4 11 0,-3 7 83,3 10 1,-4 3-181,-2 3 0,-7-3 155,-5 4 1,-2-5-669,2-2 1,-4 1 929,4-1 0,-4-7-697,-2-5-863,0-4 1161,0-10 1530,-8-1 1,6-20-806,-4-7 1,4-8 410,2-11 0,0-1-454,0-5 0,8 3 345,4-9 0,4 9 94,2-3 0,1 7 93,-1 5 0,2 1 280,4 12 0,-1-3-122,7 15 1,-6 0 698,7 6 1,-7 14-647,6 5 1,-7 11-388,1 0 0,-6 7-399,-6 5 1,4-3-287,-3 4 1,-3 1-425,2-1 1,-2 5-110,2-5 1,2 1-531,-8-1 0,11-5-1101,1 5 2502,0-13 1,25-3-1,-5-9 1</inkml:trace>
  <inkml:trace contextRef="#ctx0" brushRef="#br0" timeOffset="6">7637 10046 28009,'-6'-63'-9831,"0"9"7083,-9-1 0,11 26 1561,-8 5 1205,8 12 0,-6 12 781,4 0 1,2 6-668,-8 0 1,0 6 245,-7-6 0,-1 15-829,-4-3 0,4 6 1193,-5 1 1,-1 3-36,2 8 1,-5-1-101,11-5 1,-2 5-393,14-5 0,0-2-1437,6 3 1,8-7 455,4 6 0,22-7 462,15 1 1,12-6 446,12-6 0,12 5 199,0-5 1,0 4 31,-12 2 1,-2-6 151,-5 1 1,1-1 58,-12 6 0,-13-2 450,-17-4 1,-7 4-447,-6-3 0,-6 1-1093,-12-2 1,-8 4 673,-16-4 0,-13-2 503,-24 3 0,-2-7-280,-16 6 1,0-8-87,-6 2 0,0-4-286,0-2 0,10 0 346,8 0 1,16-6-81,15 0 0,13-8-287,11 2 0,8-1 0,10-5 0,0-4 0</inkml:trace>
  <inkml:trace contextRef="#ctx0" brushRef="#br0" timeOffset="7">8275 10265 28564,'0'-18'-3309,"8"7"1,2 3 4522,8 8 1,0 8-1561,1 5 1,-7 5-609,0 6 0,-2-2 182,2 9 1,-2-7-214,-4 7 0,-4-1-311,5 6 1,-7 1 861,-7-1 1,-3 1-1,-8-1 1</inkml:trace>
  <inkml:trace contextRef="#ctx0" brushRef="#br0" timeOffset="8">8384 9627 28564,'0'-81'-8727,"6"18"7237,0 8 0,2 21 377,-2 28 1,11 18 1603,7 24-699,0 9 0,-6 10 1,1-1-1</inkml:trace>
  <inkml:trace contextRef="#ctx0" brushRef="#br0" timeOffset="9">9332 10083 28449,'0'-39'-4916,"0"-4"1,0 5 1125,0 14 3308,0 3 0,-2 11-555,-4 4 1,-4 6 2047,-9 6 0,-7 4-563,-4 9 0,-3-1-17,3 0 0,-2 6-901,7 1 0,1 1 1105,6-2 0,8-3-353,3 3 0,5-2-366,2 3 0,9-5-10,3 4 1,12-4-541,6-1 0,13-1 438,6 0 1,5 2 42,7 5 1,-4-5 175,3 4 1,-5-4 233,-6-1 1,-5-7 433,-7 0 0,-9 0 1433,-4 6-915,-12-7-1189,-3 5 1,-26-8 383,-7 4 0,-16 2 127,-9-8 0,-6 2 146,-5-2 0,-5-4-124,-8 5 1,0-5-402,0-2 1,6-7-116,0 1 0,17-10-31,1-2 0,17-16 0,5-13 1</inkml:trace>
  <inkml:trace contextRef="#ctx0" brushRef="#br0" timeOffset="10">10134 9262 28559,'8'-45'-9313,"-4"11"8150,8 4 1,-6 15 2480,6 28 0,0 23-2547,7 25 0,-9 8-431,-4 4 0,-4 8 709,-2 4 1,0-4 407,0-2 1,0-2-765,0 2 1,0-4 1130,0 4 0,0-6-161,0-6 1,2 1-1200,4-7 0,2-2 1304,4-10 0,2-5 232,-7-7 0,11-7 0,-6-4 0,-4-5 0,-4-7 0</inkml:trace>
  <inkml:trace contextRef="#ctx0" brushRef="#br0" timeOffset="11">9788 10155 29306,'-17'-24'-7991,"5"0"4148,-4 0 2888,14 13 0,10 11 1112,16 13 0,11 9 88,7 2 1,7 0 31,12-5 1,12 5 281,12 0 0,4-5-653,2-7 1,10-8 579,-46-1 1,-1 0 0,1-2 0,0 0 253,3 0 1,-1-2-1,38-7 396,-10-4 0,-18-7-827,-12-5 0,-4 2-69,-15-9 1,-4 1-625,-13-6 1,-3-1-305,-4 1 1,-4 7-471,-8 5 0,-2 6-41,-4 6 1,-6-3 459,-12 9 0,-5 0 505,-7 6 0,-7 8 287,1 4 1,-7 13-91,7 5 1,-1-1 273,7 1 0,7 0 68,5 7 0,4-7 49,1 1 0,9-1-181,4 6 0,6-1-1146,6-5 1,7 5 80,11-5 1,10-4 363,9-1 1,7 1 390,-1-2 0,12-1 269,6-11 0,3 2 189,3-8 1,-6-4 373,0-14 1,-14-10-18,1-21 1,-13 3-119,-5-9 0,-13-2-763,-11-9 1,-8 3-149,2-4 0,-4 4-126,-2 3 0,0 7-95,0 4 0,6 7-1058,0 6 610,0 3 1,0 19 587,0 8 1,2 8-43,-2 10 1,-4 9-52,5 3 1,1 7 422,-2 5 0,8 5 49,-2 8 0,-2-7 120,2 1 0,-8-9-236,2 3 1,3-5 36,-3-1 1,6-9-1095,-6-4 1460,0-11 0,-4-5 755,4-8 1,-2-2 501,8-4 1,0-13-751,7-11 0,7-6-478,4-7 0,-1 4 83,1-3 0,0 3-76,7 3 1,-1 0 70,1-1 0,-1 9 286,1 3 0,-1 7-111,1 6 0,-3 4-290,-4 8 0,3 2 397,-9 4 0,-6 10-800,-6 9 1,1 7-106,5-2 1,-2 3-254,-4-3 0,2 5-180,-8-5 0,7 4-252,-7 3 1,0-9-391,-6-3 0,0 1-314,0-2 0,2 0 343,4-5 1,-2-3 1455,8-4 1,0-4 0,6-8 0</inkml:trace>
  <inkml:trace contextRef="#ctx0" brushRef="#br0" timeOffset="12">12850 9973 29547,'-11'-26'-4916,"5"-5"1,4 5-1964,2 2 5570,0 12 0,0 6 616,0 12 0,2 6 312,4 12 0,-2 2 444,9 5 0,-3 3-64,2-3 0,4 3-1093,-4 3 0,4-1 1249,3 0 1,-1 1 27,0-1 0,6 1 183,1-1 1,5 1 64,-6-1 0,15-1-85,-3-5 1,13 4-1,-3-5 1</inkml:trace>
  <inkml:trace contextRef="#ctx0" brushRef="#br0" timeOffset="13">13651 10247 29539,'0'-65'-4916,"0"4"1,0 6 1697,0 7 1,0 5 2709,0 13-764,0 12 167,0 9 0,0 24 355,0 3 0,2 12 380,5 1 0,-3 3-863,8 3 0,0-1 1434,6 0 1,0 1 222,1-1 0,1-1 94,4-5 0,-2 5 62,9-5 0,-1-4 303,7-1 1,-7-5 283,0-2 1,3-8 272,9-4 1,-3-4-86,3-2 0,-3-14-387,-3-4 0,-1-18-588,-5-1 1,0-12-407,-11 1 1,1-7-329,-14-6 1,0 3-596,-6-9 1,6 10 197,0 2 1,2 17-268,-2 14 1,5 5-165,7 7-1,-2 14 502,-4 16 0,4 17 113,-4 13 1,3 19 79,-3 6 0,2 12 410,-8 0 0,6 17 78,-8-46 1,-2 3 0,2 8 0,-2 2 23,-2 9 1,0 2 0,3 5 0,0 2-125,0 4 0,0 0 1,1 3-1,-1 1-171,-4 2 0,2 0 0,2-1 0,2-1-46,1-9 1,0-2 0,-2-8 0,0-4 190,-1-16 0,0-3 0,5 38 385,-2-18 1,0-18-96,-6-19 0,-8-9 754,-4-15 0,-12-4 1058,-7-8 0,-11-2 111,-7-4 0,-22-20-1173,-14-17 0,34 14 0,-3-3-373,-6-3 0,-2-3 1,1-1-1,1-3-257,1-2 0,2-3 0,10 2 0,3-3-53,9 0 1,4-1 0,5 3 0,3-1-71,3-2 0,3 0 1,-9-48-507,14 6 1,22 0-746,20 18 0,31-2 796,-20 43 1,3 3-1,8-4 1,4 1 303,6 4 1,3 2 0,0-4-1,2 3 105,5 4 1,2 3 0,-6-1-1,1 2 121,7 3 1,0 1-1,-5-1 1,0 0 99,2 3 1,0 2-1,-4-2 1,0 1 208,-5 3 0,-1 0 0,-4 0 0,0 0 27,-4-1 1,-1 2 0,35-5 268,-22 1 0,-29 10-985,-26 2 1,-14 19-2697,-16 17 2840,-20 9 0,-27 11 0,-8 5 0,0 4 0</inkml:trace>
  <inkml:trace contextRef="#ctx0" brushRef="#br0" timeOffset="14">18755 12562 29054,'-18'18'-901,"-1"1"1</inkml:trace>
  <inkml:trace contextRef="#ctx0" brushRef="#br0" timeOffset="15">8493 18706 22085,'0'-10'-6840,"0"0"4398,0 4 4736,0 4-3090,0-6 608,0 0 46,0 6 1,-6-8 426,0 4-1450,0 4 2820,6-6-1218,0-1-63,0-1-208,0-8 0,0 6 108,0 0 1,0 0 166,0-7-23,0 1-381,0 8 0,2-6-445,4 4 1336,-4-5-486,6-1 0,-8 6-392,0 0-30,9 8 2378,-7-12-2465,6 14 2230,-8-7-2642,8 1 1189,-6 6 66,14-6 327,-14 8 1,8 0 679,-4 0-1949,-4 0 1720,14 0-1587,-14 0 2218,7 0-1977,-1 0 0,-4 2-334,8 4-947,-8-4 241,12 15 203,-14-15 0,8 14-285,-4-4 0,-4 4-127,4 2 0,-4 3-703,-2 3-225,0 4 1296,9 9 1,-7 7-25,4 5-361,-4 4 916,-2 9 1,-2 3 650,-4 8-354,4 0 1,-7 6-9,9 0-270,0 0 1,0-8 453,0-4-1207,0-4 682,0-17 1,9-7-599,3-9-402,4-8 684,-6 5 1,6-17-223,-4-4 0,-1-4 1007,1-2 114,0-8 0,-2-10 0,-2-11 0</inkml:trace>
  <inkml:trace contextRef="#ctx0" brushRef="#br0" timeOffset="16">9623 19235 24809,'0'-18'-3800,"0"0"1,0 6 1939,0-1 870,0 9 408,0-12 550,0 14-155,0-14 463,0 6-1742,0-8 1608,0-1 0,-2-5-94,-4 0 0,-4-1-161,-8 7 680,0 0-223,-9 0 1,5 1 458,-8 5 33,-9 4-10,-7 8 1,-11 16 92,-4 9 1,3 9 35,-9 9 1,8 3 60,-2 9 0,5 0 22,1-1-780,16-7 40,5-2 0,24-5-618,4-3 1,14 3-556,10-10 0,12-9 347,19-3 1,2-12 448,16 0 0,-3-4-211,3-2 372,-4-8 65,-8-2 0,-1-10 0,1-5 0,-8-3 283,-5-9 1,-3 1 295,-3 0 1,-8-1-296,-3 1 1,-11 7-292,-2 5-432,-8 4 1,-4 10-66,-12 4 1,2 12 744,-2 6-808,8 4 33,-5 2 0,9 0-159,0 1 1,0 1-4,0 4 1,11-4-201,7 5 1,2-5 353,10-2-490,1 0-79,-3 1 1,5-7 232,-9 0 1,2-8 939,-1 2 1,-5-4 0,6-2 0</inkml:trace>
  <inkml:trace contextRef="#ctx0" brushRef="#br0" timeOffset="17">10043 19053 24765,'0'-18'-2808,"0"7"0,2 3 3391,4 8 1,2 17-1477,4 7 1,4 14-96,-4 5 63,5 8 622,-7-5 0,6 9 175,-4 0 1,-2-7-1325,2 1 777,0-1-138,-1-1 1,3-4 269,-8-13 540,8-4 1,-10-16 411,8-4 1,-8-12 251,2-6 0,-4-18-570,-2-7 0,0-11 271,0-1 54,0-4-213,0-1 1,0-1 136,0 0 1,0 7 182,0-1 1,0 9-667,0-3 0,0 7-138,0 5 1,2 5-269,4 8 0,7 1 739,11 5 0,4 6-390,9 12 1,1 6 82,5 13 0,3 9 235,9 9 1,0 7 0,-1-3 0</inkml:trace>
  <inkml:trace contextRef="#ctx0" brushRef="#br0" timeOffset="18">11136 19308 24413,'31'-20'-418,"-1"-4"0,-6 3 182,7-3 0,-9-2 198,2 1 1,-6-7-142,-5 2 0,-5 1-125,-8-1 0,0 5 30,0-5 1,-2 8 25,-4-3 1,-7 7-419,-11 6 1,2 4 419,-8 8 1,-1 4 219,-5 8 1,-9 2 289,-3 17 1,-5-7 295,-2 6 1,-4 1 180,5 5 1,-3 1 15,15-1 1,1-5 108,11-1 1,3-8-474,9 3 1,8-5-912,4-2 0,8 0-666,10 1 1,8-1 373,17 0 1,13-6 373,5 0 1,14-2-101,4 3 1,6 3 271,6-4 0,-2 10-200,-4 3 0,-4 7 468,4-2 1,2 7 29,-2 5 0,-8-1 1287,-11 8-1261,-11-1-151,-4-1 1,-17 3-90,-4-7 1,-12-9-900,-6-9 821,-3-5 383,-12-2 0,-3-8 851,-12-4 1,-6-4 261,-13-2 1,-4 0-128,-7 0 0,-15-2-206,-4-4 1,2-4-540,4-8 1,3-6 327,-3-1 1,-2-7-1086,8 2 1,8-5-387,11-1 0,5-1-1336,7 1 1,6-1 387,12 1 0,6 5-1975,12 1 3609,12 8 1,18-21 0,11 5 0</inkml:trace>
  <inkml:trace contextRef="#ctx0" brushRef="#br0" timeOffset="19">11792 19290 18155,'19'-26'-1724,"5"-3"2057,0-7 1,-2 7 8,-9 5 0,3 10-131,-4 2 0,10 8 792,3-2-806,-1 4-81,-6 2 1,2 0-113,5 0 1,-3 2-138,8 4 0,-1-4 111,1 4 0,4 2-162,-3-2 1,1 0-91,-1-6 0,1 0-97,-8 0 1,1 0 129,-7 0 1,-6-8 28,0-4 0,-8-11-273,2-1 0,-4 0 99,-2 6 0,-6-1 103,0 1 0,-10 2 274,-2 4 1,-3 4 415,-9 8 0,-2 2 291,-11 4-238,5 4-81,-7 8 1,9 8-67,-1 5 1,9-3 6,4 3 0,5-1-1,7 6 1,4-5-214,8-1-1288,0-7 480,8 11 1,12-8 33,17 5 1,9 1-179,15-8 1,6 1-848,12-7 1405,4 0 0,8-8 1,0-2-1</inkml:trace>
  <inkml:trace contextRef="#ctx0" brushRef="#br0" timeOffset="20">13014 19108 23630,'-25'-25'-3156,"1"1"2415,8 8 970,0 8 1,7 16-561,-3 4-16,4 12 0,2 11 1,0 9 20,2 3 1,2-5 126,2 7 0,0 0-459,0 5 0,0-5 217,0 0-460,8-9 541,2 5 0,2-11-190,0-4 0,-1-9 509,1-9 0,2-10 1136,-8-2 1,8-10 629,-2-15-1379,-4-11-85,9-11 0,-13-9 12,8-5 0,-2-2 246,2-4 1,2-2-81,-8 9-296,9-9-607,-5 12 1,6-10 318,-4 12 1,4 1 246,-4 17 0,-1 1-720,1 18 0,0-3 610,6 15-1047,0 8 747,9 8 1,1 19-86,8 7 497,9 9 0,2 1 0,7-1 0</inkml:trace>
  <inkml:trace contextRef="#ctx0" brushRef="#br0" timeOffset="21">14289 19199 18102,'-8'-45'-5156,"6"7"3433,-4-5 1,6 15 1504,6 10 0,4 5 875,9 7 1,7 4 311,4-4 1,5 2-361,1-2 1,3 4-335,3-4 0,-1 6-48,7 6-521,1 4 358,6 16 0,1-3 204,5 7-275,-4 1 0,14-3 0,-7-2 0</inkml:trace>
  <inkml:trace contextRef="#ctx0" brushRef="#br0" timeOffset="22">16185 18743 21295,'-6'-33'-3234,"0"-3"0,0-2 1269,6 7 0,-6-1 1559,0 7 1,-9-7 312,3 2 1,-6-3-77,-6 3 0,-7-5 367,-11 5 1,-3-2 483,-3 1 0,-5 13-438,4 12 0,-3 8 587,-3 10 1,0 16-349,1 21 1,7 18-222,5 6 1,11 18-457,7 0 0,6 10-165,6-3 0,3-1-594,9-6 1,4 6 256,9 1 1,7-1 175,16-6 0,-5-14 520,-1-4 0,-6-10 0,7-1 0,1-5 0,3-6 0</inkml:trace>
  <inkml:trace contextRef="#ctx0" brushRef="#br0" timeOffset="23">15328 19345 13202,'-24'-43'-1905,"0"0"2078,-1 9 936,7 16-964,8 10 0,4 16-561,12 4 0,4 4-134,8 2 1,3 1 386,3-1 1,4 0-446,9 0 0,1 7 321,5-1 1,-3 0 0,9-6 0,-7-1 408,7-5 1,-9 2-28,3-8 0,-5 0 158,-1-6 0,-9 0-88,-3 0 0,-5 0 91,-2 0-64,-8 0 348,-2 0 1,-8 2-359,0 4 0,-6-2 11,0 9 1,-6 1-473,6 10 0,-6-2-552,6 9 0,-6-7 390,5 6 0,-5-5 21,6 5 1,-2-14 328,2 2 1,4-11-1,-6 1 1</inkml:trace>
  <inkml:trace contextRef="#ctx0" brushRef="#br0" timeOffset="24">16221 18579 16956,'10'-73'-3603,"5"18"2639,-9 13 0,8 19 208,-2 17 1,-2 4 1198,2 2 0,1 6-310,5 0 0,-6 3-94,0-3 0,-8-2-171,2 8 1,2 0-246,-2 6 0,6 0 459,-5 1 1,7-1 31,-2 0 0,-2 6-400,2 1-440,-8 7 437,12-3 1,-7 15-46,3 5 0,4 3 183,-4 3 0,4 8 207,2 4 0,1 4 166,-1 2 1,2 8-579,4 4 1,-1 2 332,7-2 0,-8-12-230,3-12 1,-7-9 46,-6-9 31,-4-1 0,-10-30 164,-4 1 148,-12-17 0,-19-23 0,-9-11 0</inkml:trace>
  <inkml:trace contextRef="#ctx0" brushRef="#br0" timeOffset="25">16240 19308 15648,'2'-36'-1485,"4"-1"1,0 9 1237,12 4 1,4 5 259,15 7 0,9 4-238,9 8 1,8 0 644,10 0 0,-2 0-130,-5 0 1,3 0-685,-8 0 0,0 8 37,-7 4 1,-7 7 438,-4 5 1,-13 12-1,-4 11 1</inkml:trace>
  <inkml:trace contextRef="#ctx0" brushRef="#br0" timeOffset="26">13779 20876 9601,'-10'-28'-422,"-4"-5"352,8 9 0,-6-6-481,5 5 0,1 1 273,6 6 0,-6-7 272,0 1 0,-2-6 259,2 5 0,2 1 352,-8 6 1,2 0-338,-2-1 0,-11 9-95,5 4 0,-6 4-8,-1 2 0,-3 2-39,-8 4 1,-1 4-100,1 9 0,1 1 36,5 4 0,-2-3-77,7 3 0,-3 2 72,10-2 1,-5 3-163,11-3 1,4-4-14,2 5 1,4 1-214,2-2 1,2 1 160,4-7 0,4 0-44,8 0 0,1-1 152,-1-5 0,2 2-11,4-8 0,-3 0 248,3-6-209,-4 0 116,-1-8 0,-3-2-11,-4-8 1,2-9-160,-8-3 1,6-13-147,-6-5 0,0-7 160,-6-6-405,0-4 39,0-8 0,0-8 211,0-4 0,0-4 29,0-2 0,9 0 515,3 0 0,-2 12 4,2 12 1,-6 8 162,6 23 1,-8 9 104,2 15-367,-4 8 0,-2 4-157,0 12 0,0 13-191,0 5 1,0 4 368,0 3 1,2 7 25,4 5 0,-2 6-39,9 6 1,-1-3-247,6 9 0,0-6 25,0 6 1,1-6-153,-1 5 0,6-1-257,1 2 1,7 2 4,-2-8 1,7 1-293,5-1 1,5-12 84,8-1 1,1-9 623,5-9 1,4-3 0,8-9 0</inkml:trace>
  <inkml:trace contextRef="#ctx0" brushRef="#br0" timeOffset="27">14800 20694 9601,'0'-29'-871,"0"-5"768,0 14 0,-6-13 265,0 9 1,-9-2 200,3 1 0,0 3-102,-6-8 0,4 7-9,-11-1 0,3 4-303,-2 2 1,2 1 60,-9 5 1,1 4-120,-7 8 0,1 10 141,-1 8 0,1 9 55,0 9-119,-1 1 59,1-1 1,7 7 31,5-1 1,4 1-68,1-7 0,9 1-4,4-1 0,4-1-34,2-5 1,2-4-129,4-7 1,7-3-295,11-4 257,4-4 104,9-8 1,5 0-270,1 0 1,5-14 85,-5-4 0,5-13-57,-5 1 1,-1-13 185,-5-5 1,-3 1-6,-3-1 0,-7 7 702,-12-2 0,2 7-362,-8 6 1,-2 11 241,-10 13 0,2 12-161,-8 7 0,0 17-54,-6 6 1,8 13 188,4 0 0,4 3 389,2 3 1,8-2-658,4-5 1,6 3-664,6-9 1,5 1 46,7-7 0,1-1 264,-1-5 1,3-11-1359,3-13 1608,-3-4 0,5-10 0,-7-3 0</inkml:trace>
  <inkml:trace contextRef="#ctx0" brushRef="#br0" timeOffset="28">15164 20165 11642,'-12'-14'-855,"0"-4"505,8 3 1,-4 15 296,8 13 1,2 17-237,4 6 1,2 11 400,4-4 0,4 7 226,-4-1 1,-1 6-180,1 5 1,0-3-159,6 4 1,0 4-34,1 1 0,-1-1 37,0 2 1,6-8-666,1 2-83,-1-5 423,2-9 0,-5-9-212,3-7 1,-10-17-170,-2-2 772,-8-8 1,-12-12-1,-12-2 1</inkml:trace>
  <inkml:trace contextRef="#ctx0" brushRef="#br0" timeOffset="29">14617 20767 11634,'-18'-27'-1324,"0"7"883,0-4 0,6 4 1214,-1 1-433,9 9 1,0-4-259,17 8 1,7 0 315,16 6 0,17 6-199,8 0 0,16 8-103,8-2 1,12 5-296,-46-8 0,1 0 0,7 0 0,2 0 206,-1 0 1,1 0 0,0 0-1,0-2 125,-6 0 1,-1-1 0,47 2 26,-4-8 1,-7 0 5,-11 0 0,-15 0-130,-15 0 1,-15-8 62,3-5 0,-13-1-11,0 2 0,-11-4 77,-7 4 31,-4-4 0,-4-3 251,-4 1 1,-7 8-351,-11 4 1,-4 4-233,-9 2 1,-5 0-18,-1 0 1,-7 10 43,1 8 1,-4 2 131,-1 11 1,1-1-9,4 7 0,5-3-34,7-3 0,9 3-123,4-4 0,12 3 53,6-3 0,4 3-115,2-9 0,8-6 123,4-6 1,12-8-32,6 2 1,7-6-136,5-6 1,5-6 126,8-12 0,-1-5-170,1-7 1,6-2-16,0-5 1,-1 4-224,-5-3 1,-8-1 611,-5 7 0,-12 4-363,-5 13 802,-13 9 1,2 4 3,-8 12 1,0 6 111,-6 13 0,0 3-320,0 8 0,2 7 140,4 0 0,7-1-132,11-5 0,6-1-26,13 0 0,3-1-171,9-5 1,8-11 219,4-13 0,3-4-624,3-2 0,-8-2 0,-4-4 1,-6-11-443,-7-7 0,-9-6 21,-9 5 1,-16-5 673,-2 6 0,-24-9 0,-8 5 1</inkml:trace>
  <inkml:trace contextRef="#ctx0" brushRef="#br0" timeOffset="30">7272 19089 25078,'2'-24'-3094,"4"0"0,-2-7 3589,9 7 0,-1-2 487,6 1 0,-2 5-65,-4-4 0,5 10-281,-5 1 1,-2 3-614,2-2-160,0 4 1,4 12-406,-4 8 1,5 25 0,-7 19 0</inkml:trace>
  <inkml:trace contextRef="#ctx0" brushRef="#br0" timeOffset="31">7345 23009 23728,'-36'-44'-5886,"7"-3"4888,3 1 0,14 9 977,0 13 95,8 12-130,-4 3 866,8 9-1484,8 0 35,-6 0 0,22 19 641,0 11 1,17 21-1,5 14 1</inkml:trace>
  <inkml:trace contextRef="#ctx0" brushRef="#br0" timeOffset="32">8020 22626 25178,'0'-34'-4693,"-2"6"3490,-5-9 844,5 17 1,2 22-32,13 16 0,1 17-13,-2 13 1,4 13 498,-4 6 1,-4 6 217,-2 6 1,3-4-999,-3 4 0,0 2 616,-6-2 1,8 2 349,4-2-1293,4-12 807,2 4 0,1-25-872,-1-3 1,6-7-158,0-5 763,1-13 0,-17-14 470,-8-16 0,0 0 0,-8-15 0</inkml:trace>
  <inkml:trace contextRef="#ctx0" brushRef="#br0" timeOffset="33">7764 22936 18364,'-6'-58'-1660,"0"3"0,2-2 1472,10 15 0,8 1 534,17 11 0,1-3-42,17 9 0,-7-2 237,7 1 1,0 13-218,5 0 1,9 8-247,4 4-695,4 8 1015,10 10 1,0 5-237,4 7 0,-12 0-292,-13 7 1,-3-1-246,-2 1 1,-11-3-515,-7-3 356,-17-5 28,-12-8 0,-8 0 361,0 1 0,-12-1 813,-12 0 0,-13 0 500,-17 1 0,-15 1 414,-4 4-1705,-20-4 582,8 7 1,-17-9 51,5 0 0,0-8-389,0-4 0,8-4-72,16-2 0,12 0-2022,12 0 474,5-8 0,50-2-357,12-8 1854,29 0 0,9 0 0,7-1 0</inkml:trace>
  <inkml:trace contextRef="#ctx0" brushRef="#br0" timeOffset="34">9022 22918 17001,'-2'-18'-2352,"-4"0"1938,4-1 0,-4 9 297,12 4 0,4 4 815,8 2 0,9 0-118,3 0 1,4 0-478,3 0 1,7 0 66,5 0 1,4 6-555,1 0 1,5 0 476,-4-6 0,1 0-68,-13 0 0,-1-6 85,-5 0 1,-11-8-173,-8 2 0,-7-4-193,-11-3 1,-4-5-244,-9 0 0,-9 2 243,-20 9 0,-1 5 363,-12 8 0,3 2 616,-15 4-262,8 5-95,-4 7 1,9 8 77,-1 5 0,2 3-83,5 2 1,11 1-107,13-1 1,12 1-180,6-1-1204,20-7 515,14 5 0,23-14-36,16 5 1,8-11 154,16-2 0,2-8-322,4 2 0,-2-4 151,9-2 664,-53-7 0,1-2 0,0 5 0,-1 0 0,48-20 0,-5-5 0,-7-3 0</inkml:trace>
  <inkml:trace contextRef="#ctx0" brushRef="#br0" timeOffset="35">9933 22681 17001,'-36'-8'-740,"-1"0"1045,1-4 0,10 8 353,7 16-420,9 8-496,10 25 1,0-5 69,0 9 1,4-3-210,8 3 0,3 2 3,15-9 1,6 7 66,7-7 0,6-1-161,-7-11-124,1 5 431,-7-23 1,1 10 171,-1-16 0,-6 0 275,1-6 0,-15-8 287,2-4 1,-12-14-40,0-11-401,-4 1-182,-10-9 0,-2 3-310,-8-1 350,-8 1-40,5 5 0,-5 7 57,8-1 1,0 9-249,-1-2 0,1-3-295,0 3 0,8 6 49,4 6 0,8 6 376,10-7 0,16 9 154,21-2 1,16-2-254,14 2 1,14 0 145,-36 5 0,1 2 1,2 3-1,0 0 0,3 1 1,1 0-1</inkml:trace>
  <inkml:trace contextRef="#ctx0" brushRef="#br0" timeOffset="36">11391 22517 17001,'0'-53'-1400,"0"5"0,0-3 1008,0 9 0,0-1 119,0 7 1,-2-3 199,-4-4 1,-4-1-71,-8-5 1,0 13 53,0 12 422,-1 3-387,9 11 0,-6 2 406,4 8 0,-2 10-82,1 8 0,-3 17-54,4 13 1,-2 7-262,2 6 0,-2 10-140,8 8 1,-1 8-74,7-2 0,9 10-43,3 2 1,10-7-224,2-11 1,15 4-235,-3 2 0,5-10 44,-5-2 1,-7-15-412,-5-3 1125,-12-8 0,-4-9 0,-8-7 0,0-9 0</inkml:trace>
  <inkml:trace contextRef="#ctx0" brushRef="#br0" timeOffset="37">10772 22955 23829,'-6'-35'-6588,"0"5"5473,-1 3 0,16 15 1739,3 0 0,20 8 507,11-2 1,11-4 284,13-2-755,8 4-721,24-9 1,-48 15 0,2 0-20,4-4 1,1 0-1,-2 4 1,-1 0 263,3-1 0,0 0 0,-2 2 0,-1 0 33,0 1 1,0 0 0,44 0-221,-8 0 1,-18 0-285,-18 0 1,-11 6-371,-14 0 192,-3 8-250,-17-4 549,-2 9 1,-14-1 165,0 0 0,-8 0 379,2 1 1,-5 1-63,-1 4 0,6-4-460,0 5-386,0 3 461,2-8 1,-5 9-89,9-5 0,-6-4 857,6 5-817,0-5 1,6-2-628,0 0-403,8-8 616,2 7 0,8-15 674,1 4 0,7-6 208,4-6 1,3-4 183,-3-9 1,1-7-357,-13-4 1,2-13-284,-14-6 0,-4-3 51,-14-3 1,-2-4-189,-17 5 1,-5-3 353,-7 14 0,-5-3-372,5 9 0,-5 13-177,5 18 0,-1 4-147,1 2 0,5 2 421,-5 4 0,13 6 223,5 13 72,13 3 1,4 8 0,8 1 0</inkml:trace>
  <inkml:trace contextRef="#ctx0" brushRef="#br0" timeOffset="38">12631 22681 23399,'0'-36'-6722,"0"7"6184,0 11 0,0 12 335,0 12 0,0 14-220,0 17 1,0 7 159,0 11 412,8 0-104,2-1 0,6 1-860,-4 0 1,11-7 788,-5 1 1,6-6-47,0 5 62,-3-15 135,13 9 1,-14-30 573,5 0-290,-13-7 1,4-16-1,-6-9-269,0-14 1,-2-13 76,-8-14 1,0-3-288,0-9 0,6 2 222,1 4-912,7 4 603,-12 8 1,14 7-544,-4-1 1,4 19-430,3 5 1129,7 5 0,-6 26 0,6-4 0</inkml:trace>
  <inkml:trace contextRef="#ctx0" brushRef="#br0" timeOffset="39">13560 22645 14646,'0'-19'-1983,"2"11"2373,4 8 0,-2 8-503,9 11 0,-7 1 66,6 4 1,-6-2 85,6 9 1,-2-3-263,2 3-8,5 3 12,-7-14 1,2 7 220,0-9 1,-6 0-168,6 0 0,-6-1 228,6-5 1,-5-4 270,5-8 165,0 0-224,6-8 0,0-2 19,1-9 0,5-5-65,0 0 1,6-9-26,-5 3 1,-1 2-8,-6-3 1,1 9-44,-1-2 0,6-3-42,0 3 0,-5 6-450,-7 6 0,0 8 123,6-3 0,-2 7 314,-4 7 1,5 11-141,-5 12 0,4 5 163,2 1 0,0 7-187,1-1 1,-1 3 36,0-3 0,0-5-172,1-1 1,-1-1 96,0-11 1,0-8-14,1-10 1,-7-4 211,0-2 1,0-10 159,6-8 0,-6-8 93,0-11-358,-7 1 12,11-1 1,-12-5-14,8-1 1,-8 0 31,2 7 1,2 2-421,-2 3 1,2 1-382,-2 12 501,-4-5 298,7 21 1,-9-4 280,0 12 0,0 10-359,0 9 1,2 7 6,4-1 0,10 3-257,8 2 1,9-5 176,-3-1 0,12 1-90,7 5 1,12 1-92,6-1 1,6-6-296,6 1 1,4-9 81,8 2 1,-2-11 485,-4-7 1,-6-6 280,-12-6 0,-7-7 129,-11-11 0,-13-6 217,-11-13 1,-11 5-460,-2-5 0,-8-1 146,2 1 1,-10 0-48,-2 7 0,-8 2 322,2 3 1,-6 5-154,-7 8 0,3 1-124,-8 5 0,-9 4-142,-9 8 1,-7 8-21,-6 4 0,-2 13 107,-4 5 0,5-2 190,7 3 0,8-1-229,5 7 0,12-7-128,5 0 1,7 1-69,6 5 1,6-5-226,12-1 0,6-8-222,12 3 0,7-7 175,11-6 0,11-4-109,8-8 1,5 0-6,-5 0 0,0-10 198,-6-8 0,-1-11 87,1-13 0,-10-3 85,-9-3 1,-8-3 51,-9 9 0,-9-1 172,-4 7 236,-4 15 1,-8 7-448,0 20 447,-17 4-347,19 17 1,-18 3 268,16 13 1,-6-5-76,6 5 1,0-3-471,6 3 0,2-5-179,4 5 0,4-11-201,8-1 0,-2-9 310,-4 2 1,7-6-319,-1-6 0,2-3 225,11-9 488,-9 0 1,12-17-1,-5-3 1</inkml:trace>
  <inkml:trace contextRef="#ctx0" brushRef="#br0" timeOffset="40">15893 22699 15339,'0'-10'-3015,"0"2"2573,8 24 436,3 5 115,7 7 1,0 4 404,0-7 0,0 7-108,1-2 0,-1 5-199,0 1 1,6 7-373,1-1 1,-1 1 348,-6-7 0,2 5 32,5-5 0,-5 3-10,4-15 1,-3-8 106,-3-9 0,-2-7 102,-4-7 0,10-5-306,-3-12 1,3-4 41,-4-9 1,0-1-224,1-5 0,-1 5 102,0-5 0,0 7-210,1 5 0,-1-3-114,0 3 1,0 5 23,0 2 1,-5 3-194,-1 3 254,-8 8 0,6 2 672,-4 8 182,-4 0-340,6 0 0,-2 8-415,0 4 1,6 11 20,-6 1 0,9 8 120,-3-1 1,4 3-921,2 3 1,-4-1 329,5 1 1,-5 5-955,10 1 1380,4-1 1,9 3 0,10 1 0</inkml:trace>
  <inkml:trace contextRef="#ctx0" brushRef="#br0" timeOffset="41">17297 22699 15505,'0'-62'-3094,"-2"13"3055,-4 0 1,2 17 615,-9 8-142,1 11 1,-6 13 86,0 13 0,-6 5-430,-1 6 0,-1 13-338,2 11 1,9 5-110,-3 2 1,12-1 363,0 1-17,4 0 116,2 7 0,8-7-201,4 0 1,6-2-299,7-11 0,5 1 57,13-7 0,3-1 486,9-5-841,0-4 596,-1-8 0,9-7-657,4-5 959,4-4 1,-6-19-1,-3-3 1</inkml:trace>
  <inkml:trace contextRef="#ctx0" brushRef="#br0" timeOffset="42">17643 22955 15581,'-36'-27'-1450,"1"1"1857,5-4-56,3 3-616,9 9 534,8 8-6,2 2 0,18 8 214,8 0 0,5 6-264,13 0 0,-2 8 95,15-2 0,0 4 36,5 3 0,7-1 307,0 0-540,0 0 39,1 1 1,-3-7-101,8 0 0,-2-8-202,2 2 0,1-6 55,-7-6 1,-2-6 229,-10-13-1023,3-11 675,-13-11 1,-3-7-7,-12-1 0,-11-6-119,-7 0 1,-6 3 176,-6 9 1,-15 7-27,-15 11 1,-9 7-114,-9 12 1,-11 4 285,-8 8 1,0 10 64,-6 8 0,-2 8-77,2 11 0,-4 7 213,10 5 0,4 12 66,15 6 0,15-3 128,9 3 0,9-2-41,9 2 1,20-10 35,17-9 1,15-7-61,9 1 1,12-5-139,5-7 1,5-3-131,2-9 0,8-6-236,4 0 1,4-2-896,3 2 0,-9-2 752,-4-3 0,-13 3-571,-5 8 904,-20 8 0,1-3 0,-16 7 0,-3 2 0,-7 3 0</inkml:trace>
  <inkml:trace contextRef="#ctx0" brushRef="#br0" timeOffset="43">11045 24541 18061,'-26'-55'-4348,"-3"11"4050,-7 7 0,0 9 779,-1 9 0,-7 1-95,-5 0 0,-10 2-364,-2 4 1,-5-3 269,5 9 1,-2 2 114,2 10 0,-1 13-69,-5 11 0,2 15 110,4 9 0,-4 11-152,29-26 0,-1 1 0,2 0 0,0 1-47,1 2 0,1-1 0,-28 39-185,12-8 0,15-10 26,16-8 1,8-11-354,10-13 1,16-13-237,8-12 0,19-4-27,11-2 1,17-16 293,14-9 1,4-9-27,2-8 1,-45 15 0,0-1 258,-1-5 0,1-1 0,2-4 0,1-1 42,0 0 0,-1-1 0,1-7 0,-3-3-1,-2 0 1,-3-4 0,-2-7-1,-5-5-199,-1-9 0,-5-2 0,-7 4 1,-3 0 72,-5-4 0,-2 2 0,-4 14 1,-4 5-259,-9-30 1,-10 32-366,-9 36 1,-7 20 663,2 22 1,-7 14-219,-5 23 580,3 4-291,-14 8 1,15-2 269,-5-4 1,13 2 216,6-9 1,12 3 146,6-2 1,6-4-334,6 3 0,20 3-1174,17-2 0,9 4 840,9 2 0,6-7-477,-28-23 0,1-1 0,-1-2 0,1-1 56,5 1 0,1-1 0,-1-1 1,1-1-478,8-2 0,1-3 903,-3-6 0,2-2 0,6 2 0,1-4 0,-2-4 0,0-3 0,1 0 0,1 0 0,0-2 0,0 0 0</inkml:trace>
  <inkml:trace contextRef="#ctx0" brushRef="#br0" timeOffset="44">12357 24504 18143,'-34'-36'-3106,"4"-1"2833,-13 1 0,5 16 1006,1 8 0,-5 16 102,-1 8 0,-10 14-215,-1 11 1,5 1-375,-6 11 1,15-7-208,4 7 0,9-1-713,15 7 0,4-8 492,8-5 1,2-5-181,4-7 0,10 0 79,9-11 1,9 1-240,2-14 0,11 0 182,14-6 1,-3-14 355,9-4 0,-6-13-253,6 1-294,-8-4 707,3-3 0,-9-8 80,-4-3 0,-5 1-22,-7-1 0,-11 7-140,-8-1-275,0 3 1,-18 19-35,0 8 0,-8 12 766,-10 12 1,2 8-561,4 17 0,-2 1 527,8 5 1,-1-5-525,7 5-552,0 3 450,0-7 0,9 5-245,3-7 0,10-1-108,2 1 1,17-3-437,1-3 0,11-13 962,8-12 1,12-4-1,10-2 1</inkml:trace>
  <inkml:trace contextRef="#ctx0" brushRef="#br0" timeOffset="45">13014 24012 8572,'-25'0'208,"1"0"1,0 10-209,5 8 0,3 25 52,4 18 0,4 18 15,8 12 0,0-6-1540,0 6 1583,8-20-87,2 8 1,14-24 57,1-1 1,1-7-385,-2-10 0,3-3-402,3-4 0,3-3 705,-9-9 0,0 0 0,-6 0 0</inkml:trace>
  <inkml:trace contextRef="#ctx0" brushRef="#br0" timeOffset="46">12558 24632 12742,'0'-47'-331,"0"5"0,0 5 240,0 7 1,16 10 464,8 8 1,17 5 283,8-5-726,11 8-146,13-4 0,12 8-288,12 0 0,7 0 146,-47 0 1,1 0 0,2 1 0,0 0 85,3 2 0,1 0 0,1 2 1,0 2 101,2 6 1,-1-1 167,-9-6 0,0 0 0,7 7 0,-1 0 0,-8-4 0,-2 0 0,1 5 0,-1 1 0,-2 2 0,-1 0 0</inkml:trace>
  <inkml:trace contextRef="#ctx0" brushRef="#br0" timeOffset="47">14472 24614 12906,'-19'-29'-794,"1"5"1,-6 4 1064,0 2 0,-7-7-127,7 1 0,-8 6-40,1 6 0,-11 8 173,-7-3 1,-6 5-353,-5 2 0,1 11 283,-8 7 0,8 8-149,-1 11 0,-1 3 607,6-3-694,4 3 273,23-12 1,8 7-297,8-5 0,8 3-209,-2-9 0,8 0-243,10-5 0,4-3 372,20-4 0,5-4 163,14-8 0,7 0-656,5 0 0,10-14-119,2-4 1,6-13 105,-6 1 1,0-7 765,-6-5 0,-10 3 33,-8-3 1,-11 3 430,-14 3 0,-11 7-209,-13 5 1,-6 10-86,-6 2 1,-4 8 618,-9-2 1,7 12-317,0 6 1,8 4 75,-2 2 0,4 9-377,2 3 1,10 2-238,8-1 1,2 9-479,11-3 1,5 3-97,7-3 1,14-1-346,-3 1 1,15-3-453,4-3 1307,8 3 0,12-6 0,-45-10 0,1 1 0,3-1 0,0 0 0,1 1 0,1-1 0</inkml:trace>
  <inkml:trace contextRef="#ctx0" brushRef="#br0" timeOffset="48">15565 24304 20503,'-18'-27'-2499,"0"-3"1,8-2 1085,4 1 0,6 13 723,6 12 1491,12 4-443,10 2 0,15 2-191,-1 4 0,9 4-90,-2 8 1,1-5-144,-1-1 0,3 0 695,-3 6 324,4 0-618,1 9 0,-5-5-466,0 8 0,-11-5-108,-2 5 1,-1 6-60,-11 7 0,-8 0-23,-10-7 0,-8 7 305,-10-1 0,-8 13 45,-16-7 1,-15 15 281,-4-8 1,-10-2-170,5-5 1,-9-1 203,2 1 0,6-5 151,7-13 0,7-3 189,11-9 0,7-8 706,5-4-817,12-4 0,12-4-496,12-4 0,14-4 107,11-8 1,9-1-409,15 1 0,6-2-76,12-4 0,4 1-429,8-7 1,2 8 178,4-3-1269,-3 13 1817,5-4 0,-4 14 0,0-8 0,0 0 0,7-2 0,-50 6 0,1-1 0</inkml:trace>
  <inkml:trace contextRef="#ctx0" brushRef="#br0" timeOffset="49">16604 24796 17088,'-12'-34'-1955,"0"3"0,2 5 1529,-2 8 641,3 8 1,11 1 256,5 9 1,9 7-79,8-1 1,8 6 117,-1-6 0,11 6-325,7-6 0,6 8-673,5-2 1,5 1 688,8 5 1,6-4-114,0 10 1,0 3-258,-6-3 0,0 8 0,0-3 1</inkml:trace>
  <inkml:trace contextRef="#ctx0" brushRef="#br0" timeOffset="50">17515 24541 19561,'-54'-37'-849,"-1"1"0,6 16 1167,1 7 0,3 28 665,-9 15 1,1 15-774,-14 15 1,0 3-477,-6 4 0,9-2 283,3-4 1,0-5-277,6 5 0,-1-2-1090,13 2 1,-5-3 833,5 9 1,3 6 514,9 6 0,3 6 0,8-2 0,1 6 0,5 7 0</inkml:trace>
  <inkml:trace contextRef="#ctx0" brushRef="#br0" timeOffset="51">6160 20256 12632,'-17'-50'-525,"0"-1"1,-3-4-1,-2 1 1,-4-1-1,-1 0 381,-3-3 1,-1 1-1,-1-2 1,-1 2-23,-3 2 0,-1 1 0,1-4 0,-1 0 292,1 3 0,0 1 0,-1 0 0,1 1-176,-1-2 1,1 0 0,0 2 0,-1 3 79,0 6 0,1 3 0,3-1 0,-1 3-25,-33-16 0,0 12-119,-5 19 1,-16 12 224,-3 6 0,40 8 0,-1 4-95,1 2 1,-1 2 0,-6 6 0,-2 5-187,-3 5 1,-1 2 0,-6 4 0,0 3 224,-3 6 0,0 3 1,-2 3-1,2 4-141,6 7 0,1 5 1,-6 9-1,2 4 143,23-20 1,0 3-1,1 2 1,-3 8-1,-1 2 1,1 2-302,0 4 1,0 2-1,2 2 1,-2 7 0,2 3-1,3 1 287,11-19 1,3 1 0,0 1 0,1 1 0,1 6 0,0 1 0,2 2 0,1 2-204,0 5 1,2 1 0,1 2 0,1 1 0,5-15-1,1 0 1,1 1 0,0 1 0,2 0 141,0 1 0,2 1 1,0 0-1,1 0 1,1 1-1,1 1 0,1 1 1,1 0-1,0 1 1,2-1-98,1-1 1,1 1 0,1 0 0,1-1 0,1 0 0,2-1 0,1 0 0,1-1 0,1 0 0,1 1 45,2-1 1,1 1-1,1 0 1,1-1-1,2-2 1,5 16-1,1-2 1,3-2-1,2-1-54,3-6 1,2-2 0,3-2-1,0-2 1,-2-5 0,2-2-1,1-2 1,2-4-11,11 10 0,3-5 0,2-2 0,-3-4 0,2-3 0,1-4-49,1-7 1,1-4-1,0-2 1,25 20 0,0-6 287,-4-14 0,0-5 0,-4-5 0,-2-5-78,-9-9 0,0-5 0,0-6 0,1-4 322,-4-1 1,0-4 0,2-6 0,1-4-340,-3-4 0,0-4 0,0-10 1,-1-7 51,-1-9 1,-3-5-1,3-8 1,-2-4 292,1-7 0,-1-5 0,-2-7 0,-3-4-261,2-9 1,-5-5 0,-16 26 0,-2-2 0,-2-2-140,-1-5 1,0-3 0,-3 0-1,1-7 1,-2-1 0,-2-3 57,-1-6 1,-3-2 0,1-2 0,-4 19-1,1 0 1,-1-1 0,-1-1-146,0-3 1,-2 0 0,-1-2 0,1 0 0,0-5 0,-1-2 0,0 1 0,-1-1 150,-1 1 1,-2-1 0,0 0 0,0 0 0,1-3 0,-1 0 0,0 0-1,0-1 11,-1-2 0,0-1 0,0 1 0,0 2 0,-1 8 0,0 2 0,-1 1 0,0 1 93,-2 3 0,0 1 0,-1 1 0,0 1 0,-1-19 0,-1 3 0,-1 1 70,-2 10 0,-1 3 0,-2 0 1,0 4-1,-2 2 0,-2 1 77,-1 6 1,-1 2 0,-2 2 0,-7-20 0,-2 4 237,-1 6 0,1 2 0,4 12 0,-1 3-406,2 7 0,2 2 0,-10-44 398,5 22 0,7 21-1224,6 21 0,8 19 723,16 12 0,0 8 0,14 10 0</inkml:trace>
  <inkml:trace contextRef="#ctx0" brushRef="#br0" timeOffset="52">22345 19655 8444,'11'-98'-223,"-5"1"0,-6 8-317,-6 10 1,-13 12 865,-11 6 1,-7 5-39,-5 1 1,-7-2-43,-11-4 0,3 3-570,-4-9 1,4 0 480,3-6 0,-1-6-58,0 0 1,-1 6 0,-5 6 1,4 8-40,-4-1 0,-3 7-7,-3 10 1,-12 17-67,-6 20-35,33 8 0,-2 2-104,-1 3 0,-1 4 0,-11 9 1,-2 5 76,0 3 0,-1 5 0,-6 5 0,0 5-328,-3 4 0,0 3 0,-6 5 1,0 3 358,26-13 0,0 2 1,1 1-1,-3 1 1,-1 1-1,2 1 30,1 4 1,0 3-1,1-1-871,1 0 1,0 1-1,3 1 824,4 3 1,1 2 0,2 1 0,-1 3 0,1 2-1,0 1 52,2 2 0,0 1 1,2 3-1,-2 8 1,2 3-1,3 1-151,3 0 0,3 2 0,2 2 0,8-18 0,1 2 0,2 1 0,2 0 210,1 0 0,3 1 1,1 0-1,0 1 1,1 5-1,1 1 1,1 0-1,0 2-152,1 3 0,1 1 0,0 1 0,1 1 0,0 5 0,1 1 0,1 1 1,1 0 76,1-17 0,2-1 0,-1 1 0,1 0 0,1 1 0,-1 1 0,0 0 0,0 1 1,0-1-1,1 0-58,0 18 0,1 0 0,0-1 1,1 0-1,2-1 0,2 1 0,0-1 1,1 0 8,0-4 1,1 0 0,1-2 0,1 1-1,0-4 1,2 0 0,0-1 0,1-2 72,0-6 0,1-1 0,2-2 0,-1 0 0,6 21 0,1-2 0,1-3 0,-1-13 0,2-4 0,0 0 0,0-4 0,1-1 0,2-2 0,-1-4 0,2-2 0,0-2 0,13 26 0,3-4 0,1-9 0,3-4 0,1-5 0,3-6 0,0-12 0,1-5 0,2-1 0,2-5 261,0-7 0,3-5 0,4-1 0,2-5 21,4-6 0,2-8-140,4-12 0,1-8 82,6-8 0,0-9 1,-21-1-1,0-6 1,0-1-141,3-4 1,1-1 0,0-3 0,2-3 0,1-3 0,-2-2-33,0-3 0,-2-3 0,0-2 0,-1-2 0,-1-1 0,-3-2-3,-4-1 0,-3-2 1,-1-1-1,3-2 1,0-1-1,-2-1 14,0-3 1,-1-2 0,-2-2-1,2-6 1,-1-2 0,-1 0-23,-1-2 1,-2 1 0,0-3 0,-10 20 0,-1-2 0,1 0 0,-1 0-17,-1 1 0,-1 1 0,0-2 0,0 0 0,1-6 0,0 0 0,-1-1 0,0-1-125,0-3 1,-1-1 0,0 0 0,-2 1-1,-1 4 1,-1 2 0,-1-1 0,-1 0 116,-1-1 1,1-1 0,-2 1-1,-2 1 1,-2 4 0,-2 1-1,-1 0 1,-1 1 40,4-25 0,-1 1 0,-3 0 1,-4 0-1,-1 1 0,-2-1-73,0 0 1,0-1 0,-3 1-1,-1 6 1,-1 1 0,-3 0 90,-1 0 0,-1 1 1,-4 0-1,-2 4 1,-2 0-1,-3 0 39,-2 1 0,-2 1 0,-3 1 1,-2 1-1,-4 0 0,-2 2-27,-3-1 1,-3 0 0,-1 3 0,1 5 0,-1 3 0,-2 1-14,-3 2 1,-2 1 0,-1 1-1,4 6 1,0 0 0,-1 2-8,-21-25 1,-1 2 0,1 6 0,-2 2 191,-2 4 1,0 4 0,8 12 0,1 3-299,3 5 1,1 5 0,4 8 0,1 5 488,-39-9 1,14 17-1271,16 19 0,17 35-31,13 26 1,17 30 849,10-32 0,2 3 0,0 2 0,2 2 0,7 11 0,1 0 0</inkml:trace>
  <inkml:trace contextRef="#ctx0" brushRef="#br0" timeOffset="53">6270 5105 27601,'18'-44'-4246,"2"7"3939,5 1 1,17 7 1354,25 11 1,32 8-824,-29 6 1,6 2 0,20 0 0,6 2-886,-18 0 1,4 0-1,2 0 1,9-2-1,3-1 1,3 0 678,-17 0 1,4 0 0,0-1-1,0 1 1,-1 1 0,0 0 0,1 0-1,1 0-237,6 1 1,1-1 0,1 1 0,0-1 0,-1 0 0,1 0 0,0 0 0,2 0 199,-18 1 0,1 0 1,0-1-1,1 1 1,0 0-1,1 0 0,1-1 1,0 1-1,0 0 1,1 0-36,4 1 1,1-1 0,1 2-1,-1-1 1,-1 0 0,-2 0-1,0 1 1,-1-1 0,0 0-1,1 1 98,2 0 1,1 0 0,0 0-1,0 1 1,0-1 0,0 1-1,-1 0 1,1-1 0,0 2-1,0-1-195,1 1 0,1 1 1,0 0-1,1 0 0,0 0 1,-13-1-1,0 0 0,2 0 1,-1 0-1,0 0 0,1 0 131,2 0 0,0 0 0,0 0 0,1 0 0,-1 0 0,0 0 1,-2 0-1,0 0 0,0 0 0,0 0 0,0 0 0,0 0 11,1 0 0,0 0 0,0 0 0,1 0 0,-1 0 0,0 0 0,0 0 0,0 1 1,1-1-1,-1 0 0,1 0 0,0 0 8,1 0 0,1 0 1,0 0-1,0 0 0,1 0 1,-1 0-1,3 0 0,0 0 1,1 0-1,-1 0 0,1 0 1,0 0 11,3 0 0,0 1 0,1-1 0,-1 0 0,1 0 1,-1-1-1,-1 1 0,-1-2 0,1 1 0,0 0 0,0-1 1,0 1 2,2-1 1,0 0 0,0 0 0,1 0 0,-1 0 0,0 0 0,0-1 0,0 1 0,0-1 0,-1 0 0,1 0 0,1 1 11,0-1 0,1 0 1,1 0-1,-1 0 1,0 0-1,1 0 1,-13-1-1,-1 0 1,1 0-1,0 0 1,-1-1-1,2 1 1,-1 0-10,2-1 1,0 0-1,1 1 1,-1-1 0,1 0-1,-1 0 1,-1 0-1,11 0 1,0-1 0,-1 1-1,0-1 1,-1 0-1,1 0 37,0 0 0,-1 0 0,1 0 1,-1 0-1,0 0 0,0 0 1,-2 0-1,1 0 0,-1 0 1,0 0-1,0 0 0,0 0-5,0 0 0,0 0 0,1 0 0,-1 0 0,0-1 1,0 1-1,-1 0 0,0 0 0,0 0 0,0 0 0,0 0 1,-1 0 11,0 0 1,0 0 0,-1 0-1,1 0 1,-2 0 0,0 0 0,-4 1-1,0 0 1,-1 0 0,0 0-1,-1 0 1,1 0-20,-1 0 0,1 0 0,0-1 0,-1 1 0,0 0 0,-2 1 0,13-1 0,-1 1 0,-2 0 0,1 0 0,-2 0 29,-3-2 0,0 1 0,-1-1 1,0 0-1,-2 1 0,16 1 1,0 0-1,-2 0 0,-1 0 27,-6 0 0,-2-1 1,-1 1-1,-1-1 1,-10 2-1,-1-1 1,-1 1-1,-1-1 72,19 1 0,-2 1 1,-2-2-1,-11 0 1,-3-2-1,-1 1-166,-5 0 0,-2 1 0,-2-2 1,19-3-1,-4 0 429,-9 3 0,-4 0 0,30-5-570,-22 2 0,-26 4 655,-17-4 0,-16 6-1222,-14 6 0,2 4 649,-2 8 1,-1 14-1837,-12 5 1,-7 12-933,-16-1 2822,-17 5 0,-17 10 0,-9 3 0,0 5 0</inkml:trace>
  <inkml:trace contextRef="#ctx0" brushRef="#br0" timeOffset="54">27321 1367 8508,'0'-44'45,"0"-5"1,0 7 435,0 5-92,0 9 0,0 22-286,0 12 1,0 22-255,0 27 1,-6 18 392,0 18-2195,0 0 1903,6-37 0,0 0 0,-6 41-18,3-44 0,0 1 1,-4 0-1,0 1-46,0 5 1,1 0 0,1-3 0,0-1-149,-1 1 1,0 0 0,2 46-55,-2-10 0,6-8-707,6-4 1023,12-20 0,5 0 0,7-17 0,2-1 0,3-3 0</inkml:trace>
  <inkml:trace contextRef="#ctx0" brushRef="#br0" timeOffset="55">27904 1021 15421,'0'-45'-3115,"0"-3"2698,0 3 0,2 19 423,5 20 1,-5 30-222,4 25 1,-4 24 141,-2 24 0,0-39 0,0 3-329,0 11 1,0 2 0,-4 6 0,-2 2 409,-3 5 1,-1 3-1,-2 9 1,-2 2-392,3-29 0,-2 1 0,0 1 0,0 1 0,-2 1 0,1 0 411,-1 4 1,1 2 0,0-1 0,2-3 0,1-1 0,0-1-82,2-4 1,1-1-1,1-1 1,0 24-1,2-4-250,1-18 1,1-4 0,3-7-1,3-3-179,9 40 1,2-15 108,16-10 1,1-17-238,5-13 610,0-13 0,7-6 0,0-11 0,-1-5 0</inkml:trace>
  <inkml:trace contextRef="#ctx0" brushRef="#br0" timeOffset="56">28305 2516 8447,'-2'-16'-484,"-4"4"426,4-4 0,2 13 38,12-3 1,13 4-2,5 2 1,9 8 12,9 5 0,1 5 5,12 6 1,1 5-20,-1 7 1,6 2 29,-6 5 0,-7-2-21,-5 7 0,-17 1-44,-1 5 0,-9 3-6,-4 4 1,-8-4 42,-4 3 1,-14-3-10,-10-2 1,-2 6 149,-11-1-143,1 1 0,-14-14 0,3 5 210,-8-3 1,1 0-122,-7 5 1,9-11 168,3 6 1,5-11 7,1-8 12,17 5 59,-4-15-213,22 6 0,2-15 16,12-5 0,14-4 13,10-2 0,11 0-15,14 0 1,12-2 19,12-4 1,-33 1 0,3-3-343,5-3 1,2-2-1,4 3 1,1 0 123,6-2 1,0 0-1,-1 1 1,0 1 46,-2 1 0,0 0 0,-6 3 0,-1 2 35,-5 0 0,0 2 0,-3 1 0,1 0 0,-1 1 0,-1 0 0,1 0 0,0 0 0</inkml:trace>
  <inkml:trace contextRef="#ctx0" brushRef="#br0" timeOffset="57">30766 1696 31608,'2'-45'-4916,"4"-4"1,4-3 2414,8-3 1,3 2 1959,3 5 0,-4 3 285,4 9 0,-1 13 638,1 5 1,-4 12 338,5 0 0,1 6-15,-2 6 1,9 14-1284,-3 17 1,-2 16 1024,3 13 0,-3 15-342,2 11 0,-15-43 1,-3 3-370,-2 5 1,-2 1 0,1 6 0,-2 2 116,0 6 0,-2 2 0,0-1 0,-2 2-515,-1 3 0,-4 2 0,-1-1 0,-4 0 160,-1 3 0,-2 0 0,1-4 0,-2 0-33,-4-1 1,0-2 0,3-13 0,1-3 50,-1-5 0,0-4 0,-6 21 367,6-23 0,-3-21 301,9-9 0,0-14 765,6-4 1,0-16-90,0-15 1,-6-17-638,0-7 0,0-12-418,6 0 0,2-12 598,4-6 1,10-12-529,-5 45 0,3 1 0,18-43-1307,-2 3 1265,13 4-300,-5 4 1,23 2 693,0 8 1,2 16 287,4 9 1,-1 15 267,7 9 1,-6 14 146,0 10 0,-10 16-521,-3 14 0,-9 13-349,-15 6 1,1 11-413,-13 7 0,-4 4 33,-14 2 0,0 2-375,0 4 0,0 2 95,0 4 1,0-2-205,0-4 1,-6-6-116,0 0 0,-2-4 873,2-14 0,-6-7 106,-13-17 1,-3-7 894,-9-12 0,-13-4 564,-5-8 0,-12-4-399,0-8 1,-3-2-66,-3-17 0,2 1-435,4-6 0,4-1-240,8 1 1,9-7-405,3 1 22,5-1 0,1 7 0,1-1 0,0 1 0,-1-1 0</inkml:trace>
  <inkml:trace contextRef="#ctx0" brushRef="#br0" timeOffset="58">32479 2170 13007,'6'-47'-1306,"0"5"1,0 5 959,-6 7 0,0-3-200,0 9 436,-8 0 1,-2 11 0,-8 3 325,0 2 0,0 2 30,-1 6 1,1 8-209,0 4 1,0 13-86,-1 5 0,7 13 160,0 5 1,8 13 85,-2 6 1,4 12-339,2 6 1,0 12 265,0 7 1,3-50 0,2 1-413,1 2 1,0 1 0,3 2 0,0 0 202,3 3 1,1 2 0,-1 0-1,2-1 5,1-3 1,0 0 0,2-1-1,-1-1-156,8 39 0,6-11 198,-5-14 0,5-11-134,-6-13 0,1-15 113,-7-15 154,0-9 0,-8-20 320,-4-9 1,-2-15-378,3-15 1,-3-11-45,8-7 0,0-12 29,6-6 1,2 2 134,5-2 0,3-7-105,-10 44 0,0-1 1,1-3-1,-1 1 122,0 2 1,0 1-1,19-44 39,-1 7 1,-7 14-77,-5-2 1,-4 15 672,-2 3-249,-7 17-408,-3 11 1,-8 19-304,0 8 1,0 16-414,0 15 1,8 5 616,4 7 0,10 17-390,2 13 0,7 8 78,-7 5 1,9 1 10,-18-36 0,0 1 0,2-1 1,0 1 190,2 3 1,-1 0-1,-3-1 1,0-1 4,1-1 0,-1-1 1,9 49 52,6-9 1,-7-4-65,1-8 1,-6-16 304,-6-21-114,4-11 118,-14-13 1,13-20 396,-9-16 0,2-25-288,-2-18 1,-2-16-384,8-8 0,-3 33 0,2-1 30,4-4 1,1-2 0,1-4 0,0-1 55,1-6 0,1 0 1,2 0-1,2 0-203,1-6 1,1 0 0,3 2 0,2 0 383,1 1 1,-1 1-1,1 2 1,-1 2-71,-2 0 0,-1 2 0,-4 9 0,-2 3 3,-2 4 0,-1 2 1,14-31-225,-14 25 0,-2 11 102,-9 25 1,-5 18-1497,4 12 0,6 25 508,6 23 0,2 31 933,-5-31 0,1 2 0,2 4 0,2 2 0,3 5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4T17:14:27.511"/>
    </inkml:context>
    <inkml:brush xml:id="br0">
      <inkml:brushProperty name="height" value="0.053" units="cm"/>
      <inkml:brushProperty name="color" value="#FF0000"/>
    </inkml:brush>
  </inkml:definitions>
  <inkml:trace contextRef="#ctx0" brushRef="#br0">32698 2407 25872,'0'-19'-9831,"0"9"7941,0 2 0,0 12 1257,0 8 0,0 11 501,0 19 1,8 7 104,4 12 1,4 5 244,3 13 0,-1 5-436,0 7 0,6 2-614,1 4 0,5-6 1037,-6 0 0,7-16 99,-7-14 1,2-12 63,-1-7 0,-11-13 98,4-11 1,-4-10 530,4-14 1,-1-6-515,-5-12 1,4-7 3,-4-11 1,2-5-394,-2-8 0,5-8 40,-5-3 1,4 1-80,2-2 0,0 8-84,1-2 1,-1-1 146,0 1 1,0 8-807,1 11 1,-1 11 650,0 7 0,-6 12 410,0 6-88,-8 4 0,5 10-904,-9 4 0,2 12 112,4 7 0,-4 5-886,4 7 1311,4 3 0,-8 17 0,6 2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show?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64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 a high level, journaling works as follows:</a:t>
            </a:r>
          </a:p>
          <a:p>
            <a:r>
              <a:t>Before updating the file-system in place, we first write a note describing the update.</a:t>
            </a:r>
          </a:p>
          <a:p>
            <a:r>
              <a:t>We make sure the note is safely on disk.</a:t>
            </a:r>
          </a:p>
          <a:p>
            <a:r>
              <a:t>We then go ahead and update the file system in place.</a:t>
            </a:r>
          </a:p>
          <a:p>
            <a:r>
              <a:t>If we are interrupted by a crash, we can just read the note again and redo the updates.</a:t>
            </a:r>
          </a:p>
          <a:p>
            <a:r>
              <a:t>This ensures the update is performed in its entirety, ensuring consistency.</a:t>
            </a:r>
          </a:p>
        </p:txBody>
      </p:sp>
    </p:spTree>
    <p:extLst>
      <p:ext uri="{BB962C8B-B14F-4D97-AF65-F5344CB8AC3E}">
        <p14:creationId xmlns:p14="http://schemas.microsoft.com/office/powerpoint/2010/main" val="2923126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block containing bar can</a:t>
            </a:r>
            <a:r>
              <a:rPr lang="en-US" baseline="0" dirty="0"/>
              <a:t> be flushed out before anything for log1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283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4Gii – </a:t>
            </a:r>
            <a:r>
              <a:rPr lang="en-US" dirty="0" err="1"/>
              <a:t>inlines</a:t>
            </a:r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/>
              <a:t> store object and does first ops through first </a:t>
            </a:r>
            <a:r>
              <a:rPr lang="en-US" dirty="0" err="1"/>
              <a:t>stdout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8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 systems provide different guarantees about state after a crash (persistent properties)</a:t>
            </a:r>
          </a:p>
          <a:p>
            <a:endParaRPr lang="en-US" dirty="0"/>
          </a:p>
          <a:p>
            <a:r>
              <a:rPr lang="en-US" dirty="0"/>
              <a:t>Applications are difficult to write such that correct on all file systems</a:t>
            </a:r>
          </a:p>
          <a:p>
            <a:pPr marL="1765300" lvl="1" indent="-685800">
              <a:buFont typeface="Arial" panose="020B0604020202020204" pitchFamily="34" charset="0"/>
              <a:buChar char="•"/>
            </a:pPr>
            <a:r>
              <a:rPr lang="en-US" dirty="0"/>
              <a:t>	Get worse performance when must add extra </a:t>
            </a:r>
            <a:r>
              <a:rPr lang="en-US" dirty="0" err="1"/>
              <a:t>fsync</a:t>
            </a:r>
            <a:r>
              <a:rPr lang="en-US" dirty="0"/>
              <a:t>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31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Early commit: </a:t>
            </a:r>
            <a:r>
              <a:rPr lang="en-US" dirty="0" err="1"/>
              <a:t>Jc</a:t>
            </a:r>
            <a:r>
              <a:rPr lang="en-US" baseline="0" dirty="0"/>
              <a:t> looks good, so will play a bogus transaction without </a:t>
            </a:r>
            <a:r>
              <a:rPr lang="en-US" baseline="0" dirty="0" err="1"/>
              <a:t>valud</a:t>
            </a:r>
            <a:r>
              <a:rPr lang="en-US" baseline="0" dirty="0"/>
              <a:t> </a:t>
            </a:r>
            <a:r>
              <a:rPr lang="en-US" baseline="0" dirty="0" err="1"/>
              <a:t>Jm</a:t>
            </a:r>
            <a:endParaRPr lang="en-US" dirty="0"/>
          </a:p>
          <a:p>
            <a:r>
              <a:rPr lang="en-US" dirty="0"/>
              <a:t>Early checkpoint: If crash while</a:t>
            </a:r>
            <a:r>
              <a:rPr lang="en-US" baseline="0" dirty="0"/>
              <a:t> in the middle of </a:t>
            </a:r>
            <a:r>
              <a:rPr lang="en-US" baseline="0" dirty="0" err="1"/>
              <a:t>checkpointing</a:t>
            </a:r>
            <a:r>
              <a:rPr lang="en-US" baseline="0" dirty="0"/>
              <a:t> M, will mess up M, but won’t know that you can replay </a:t>
            </a:r>
            <a:r>
              <a:rPr lang="en-US" baseline="0" dirty="0" err="1"/>
              <a:t>Jm</a:t>
            </a:r>
            <a:r>
              <a:rPr lang="en-US" baseline="0" dirty="0"/>
              <a:t> and get a valid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7" name="Shape 3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 idea of OptFS</a:t>
            </a:r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checkpoint</a:t>
            </a:r>
            <a:r>
              <a:rPr lang="en-US" baseline="0" dirty="0"/>
              <a:t> M:1 before D:1 is done, will point to bogus data; if crash what would happen during 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27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8143566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90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2" y="388337"/>
            <a:ext cx="4278490" cy="1652694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40"/>
            <a:ext cx="7270044" cy="8324428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2" y="2041034"/>
            <a:ext cx="4278490" cy="6671734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333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8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4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52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60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ctr">
              <a:spcBef>
                <a:spcPts val="0"/>
              </a:spcBef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9/24/20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43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43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3"/>
            <a:ext cx="11054080" cy="1937173"/>
          </a:xfrm>
        </p:spPr>
        <p:txBody>
          <a:bodyPr anchor="t"/>
          <a:lstStyle>
            <a:lvl1pPr algn="l">
              <a:defRPr sz="568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2"/>
            <a:ext cx="11054080" cy="2133599"/>
          </a:xfrm>
        </p:spPr>
        <p:txBody>
          <a:bodyPr anchor="b"/>
          <a:lstStyle>
            <a:lvl1pPr marL="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2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2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2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9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5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60" y="2183272"/>
            <a:ext cx="5748302" cy="909885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60" y="3093155"/>
            <a:ext cx="5748302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9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4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57200" y="241300"/>
            <a:ext cx="11950700" cy="15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816100"/>
            <a:ext cx="119507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>
            <a:lvl2pPr marL="1079500" indent="-571500">
              <a:spcBef>
                <a:spcPts val="3200"/>
              </a:spcBef>
              <a:buSzPct val="171000"/>
              <a:buChar char="-"/>
              <a:defRPr sz="4200"/>
            </a:lvl2pPr>
            <a:lvl3pPr marL="1778000" indent="-571500">
              <a:buSzPct val="171000"/>
              <a:buChar char="•"/>
              <a:defRPr sz="4200"/>
            </a:lvl3pPr>
            <a:lvl4pPr marL="2222500" indent="-571500">
              <a:buSzPct val="171000"/>
              <a:buChar char="•"/>
              <a:defRPr sz="4200"/>
            </a:lvl4pPr>
            <a:lvl5pPr marL="2667000" indent="-571500">
              <a:buSzPct val="171000"/>
              <a:buChar char="•"/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369800" y="9004300"/>
            <a:ext cx="495300" cy="546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3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5080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12065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16510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20955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24511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28067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31623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3517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0"/>
            <a:ext cx="1170432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2"/>
            <a:ext cx="11704320" cy="643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63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defTabSz="650230" rtl="0" eaLnBrk="1" latinLnBrk="0" hangingPunct="1">
        <a:spcBef>
          <a:spcPct val="0"/>
        </a:spcBef>
        <a:buNone/>
        <a:defRPr sz="6258" kern="1200">
          <a:solidFill>
            <a:schemeClr val="tx1"/>
          </a:solidFill>
          <a:latin typeface="Bebas Neue Regular"/>
          <a:ea typeface="+mj-ea"/>
          <a:cs typeface="Bebas Neue Regular"/>
        </a:defRPr>
      </a:lvl1pPr>
    </p:titleStyle>
    <p:bodyStyle>
      <a:lvl1pPr marL="487672" indent="-487672" algn="l" defTabSz="650230" rtl="0" eaLnBrk="1" latinLnBrk="0" hangingPunct="1">
        <a:spcBef>
          <a:spcPct val="20000"/>
        </a:spcBef>
        <a:buFont typeface="Arial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650230" rtl="0" eaLnBrk="1" latinLnBrk="0" hangingPunct="1">
        <a:spcBef>
          <a:spcPct val="20000"/>
        </a:spcBef>
        <a:buFont typeface="Arial"/>
        <a:buChar char="–"/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650230" rtl="0" eaLnBrk="1" latinLnBrk="0" hangingPunct="1">
        <a:spcBef>
          <a:spcPct val="20000"/>
        </a:spcBef>
        <a:buFont typeface="Arial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650230" rtl="0" eaLnBrk="1" latinLnBrk="0" hangingPunct="1">
        <a:spcBef>
          <a:spcPct val="20000"/>
        </a:spcBef>
        <a:buFont typeface="Arial"/>
        <a:buChar char="–"/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650230" rtl="0" eaLnBrk="1" latinLnBrk="0" hangingPunct="1">
        <a:spcBef>
          <a:spcPct val="20000"/>
        </a:spcBef>
        <a:buFont typeface="Arial"/>
        <a:buChar char="»"/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650230" rtl="0" eaLnBrk="1" latinLnBrk="0" hangingPunct="1">
        <a:spcBef>
          <a:spcPct val="20000"/>
        </a:spcBef>
        <a:buFont typeface="Arial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650230" rtl="0" eaLnBrk="1" latinLnBrk="0" hangingPunct="1">
        <a:spcBef>
          <a:spcPct val="20000"/>
        </a:spcBef>
        <a:buFont typeface="Arial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650230" rtl="0" eaLnBrk="1" latinLnBrk="0" hangingPunct="1">
        <a:spcBef>
          <a:spcPct val="20000"/>
        </a:spcBef>
        <a:buFont typeface="Arial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650230" rtl="0" eaLnBrk="1" latinLnBrk="0" hangingPunct="1">
        <a:spcBef>
          <a:spcPct val="20000"/>
        </a:spcBef>
        <a:buFont typeface="Arial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customXml" Target="../ink/ink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0281"/>
            <a:ext cx="12650874" cy="94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365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xfrm>
            <a:off x="863600" y="266700"/>
            <a:ext cx="11264900" cy="1371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Data</a:t>
            </a:r>
            <a:r>
              <a:rPr dirty="0"/>
              <a:t> Journaling</a:t>
            </a:r>
          </a:p>
        </p:txBody>
      </p:sp>
      <p:sp>
        <p:nvSpPr>
          <p:cNvPr id="323" name="Shape 323"/>
          <p:cNvSpPr>
            <a:spLocks noGrp="1"/>
          </p:cNvSpPr>
          <p:nvPr>
            <p:ph type="body" sz="quarter" idx="1"/>
          </p:nvPr>
        </p:nvSpPr>
        <p:spPr>
          <a:xfrm>
            <a:off x="323850" y="1550430"/>
            <a:ext cx="6045200" cy="19304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 marL="1251857" indent="-489857">
              <a:defRPr sz="3600"/>
            </a:lvl2pPr>
          </a:lstStyle>
          <a:p>
            <a:r>
              <a:rPr dirty="0"/>
              <a:t>Protocol: </a:t>
            </a:r>
            <a:r>
              <a:rPr lang="en-US" dirty="0"/>
              <a:t>Append of data block    </a:t>
            </a:r>
            <a:endParaRPr dirty="0"/>
          </a:p>
        </p:txBody>
      </p:sp>
      <p:sp>
        <p:nvSpPr>
          <p:cNvPr id="324" name="Shape 324"/>
          <p:cNvSpPr/>
          <p:nvPr/>
        </p:nvSpPr>
        <p:spPr>
          <a:xfrm>
            <a:off x="1371599" y="6527800"/>
            <a:ext cx="5580775" cy="2971800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5" name="Shape 325"/>
          <p:cNvSpPr/>
          <p:nvPr/>
        </p:nvSpPr>
        <p:spPr>
          <a:xfrm rot="16201688">
            <a:off x="818982" y="7778747"/>
            <a:ext cx="17043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Journal (Log)</a:t>
            </a:r>
          </a:p>
        </p:txBody>
      </p:sp>
      <p:sp>
        <p:nvSpPr>
          <p:cNvPr id="327" name="Shape 327"/>
          <p:cNvSpPr/>
          <p:nvPr/>
        </p:nvSpPr>
        <p:spPr>
          <a:xfrm rot="16201688">
            <a:off x="6034487" y="7934028"/>
            <a:ext cx="24349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File System Proper</a:t>
            </a:r>
          </a:p>
        </p:txBody>
      </p:sp>
      <p:sp>
        <p:nvSpPr>
          <p:cNvPr id="333" name="Shape 333"/>
          <p:cNvSpPr/>
          <p:nvPr/>
        </p:nvSpPr>
        <p:spPr>
          <a:xfrm flipV="1">
            <a:off x="2183854" y="5545361"/>
            <a:ext cx="10211446" cy="652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1214224" y="5003800"/>
            <a:ext cx="1164729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Memory</a:t>
            </a:r>
          </a:p>
        </p:txBody>
      </p:sp>
      <p:sp>
        <p:nvSpPr>
          <p:cNvPr id="335" name="Shape 335"/>
          <p:cNvSpPr/>
          <p:nvPr/>
        </p:nvSpPr>
        <p:spPr>
          <a:xfrm>
            <a:off x="11459964" y="5638800"/>
            <a:ext cx="6730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Disk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8116" y="6866996"/>
            <a:ext cx="102657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2" name="Shape 324"/>
          <p:cNvSpPr/>
          <p:nvPr/>
        </p:nvSpPr>
        <p:spPr>
          <a:xfrm>
            <a:off x="7022777" y="6527800"/>
            <a:ext cx="5601841" cy="2971800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" name="Shape 333"/>
          <p:cNvSpPr/>
          <p:nvPr/>
        </p:nvSpPr>
        <p:spPr>
          <a:xfrm flipV="1">
            <a:off x="1917054" y="5636246"/>
            <a:ext cx="10211446" cy="6524"/>
          </a:xfrm>
          <a:prstGeom prst="line">
            <a:avLst/>
          </a:prstGeom>
          <a:ln w="254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30" name="Group 321"/>
          <p:cNvGrpSpPr/>
          <p:nvPr/>
        </p:nvGrpSpPr>
        <p:grpSpPr>
          <a:xfrm>
            <a:off x="6692900" y="3011025"/>
            <a:ext cx="2654300" cy="989475"/>
            <a:chOff x="0" y="-11575"/>
            <a:chExt cx="2654300" cy="989475"/>
          </a:xfrm>
          <a:solidFill>
            <a:schemeClr val="accent1"/>
          </a:solidFill>
        </p:grpSpPr>
        <p:sp>
          <p:nvSpPr>
            <p:cNvPr id="31" name="Shape 316"/>
            <p:cNvSpPr/>
            <p:nvPr/>
          </p:nvSpPr>
          <p:spPr>
            <a:xfrm>
              <a:off x="609600" y="0"/>
              <a:ext cx="977900" cy="9779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inode</a:t>
              </a:r>
            </a:p>
          </p:txBody>
        </p:sp>
        <p:sp>
          <p:nvSpPr>
            <p:cNvPr id="34" name="Shape 317"/>
            <p:cNvSpPr/>
            <p:nvPr/>
          </p:nvSpPr>
          <p:spPr>
            <a:xfrm>
              <a:off x="1676400" y="0"/>
              <a:ext cx="977900" cy="9779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bit</a:t>
              </a:r>
              <a:br/>
              <a:r>
                <a:t>map</a:t>
              </a:r>
            </a:p>
          </p:txBody>
        </p:sp>
        <p:sp>
          <p:nvSpPr>
            <p:cNvPr id="36" name="Shape 319"/>
            <p:cNvSpPr/>
            <p:nvPr/>
          </p:nvSpPr>
          <p:spPr>
            <a:xfrm>
              <a:off x="0" y="-11575"/>
              <a:ext cx="520700" cy="9779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solidFill>
                <a:schemeClr val="accent2">
                  <a:lumMod val="20000"/>
                  <a:lumOff val="80000"/>
                </a:schemeClr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Tb</a:t>
              </a:r>
            </a:p>
          </p:txBody>
        </p:sp>
      </p:grpSp>
      <p:sp>
        <p:nvSpPr>
          <p:cNvPr id="38" name="Shape 328"/>
          <p:cNvSpPr/>
          <p:nvPr/>
        </p:nvSpPr>
        <p:spPr>
          <a:xfrm>
            <a:off x="7332809" y="3022600"/>
            <a:ext cx="977900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>
                <a:solidFill>
                  <a:schemeClr val="tx1"/>
                </a:solidFill>
              </a:rPr>
              <a:t>inode</a:t>
            </a:r>
          </a:p>
        </p:txBody>
      </p:sp>
      <p:sp>
        <p:nvSpPr>
          <p:cNvPr id="39" name="Shape 329"/>
          <p:cNvSpPr/>
          <p:nvPr/>
        </p:nvSpPr>
        <p:spPr>
          <a:xfrm>
            <a:off x="8369300" y="3022600"/>
            <a:ext cx="977900" cy="9779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>
                <a:solidFill>
                  <a:schemeClr val="tx1"/>
                </a:solidFill>
              </a:rPr>
              <a:t>bit</a:t>
            </a:r>
            <a:br>
              <a:rPr>
                <a:solidFill>
                  <a:schemeClr val="tx1"/>
                </a:solidFill>
              </a:rPr>
            </a:br>
            <a:r>
              <a:rPr>
                <a:solidFill>
                  <a:schemeClr val="tx1"/>
                </a:solidFill>
              </a:rPr>
              <a:t>map</a:t>
            </a:r>
          </a:p>
        </p:txBody>
      </p:sp>
      <p:sp>
        <p:nvSpPr>
          <p:cNvPr id="40" name="Shape 330"/>
          <p:cNvSpPr/>
          <p:nvPr/>
        </p:nvSpPr>
        <p:spPr>
          <a:xfrm>
            <a:off x="9430668" y="3023186"/>
            <a:ext cx="977900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data</a:t>
            </a:r>
          </a:p>
        </p:txBody>
      </p:sp>
      <p:sp>
        <p:nvSpPr>
          <p:cNvPr id="41" name="Shape 331"/>
          <p:cNvSpPr/>
          <p:nvPr/>
        </p:nvSpPr>
        <p:spPr>
          <a:xfrm>
            <a:off x="6688663" y="2996783"/>
            <a:ext cx="520700" cy="977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Tb</a:t>
            </a:r>
          </a:p>
        </p:txBody>
      </p:sp>
      <p:sp>
        <p:nvSpPr>
          <p:cNvPr id="42" name="Shape 332"/>
          <p:cNvSpPr/>
          <p:nvPr/>
        </p:nvSpPr>
        <p:spPr>
          <a:xfrm>
            <a:off x="10526620" y="3022600"/>
            <a:ext cx="520700" cy="977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dirty="0">
                <a:solidFill>
                  <a:schemeClr val="tx1"/>
                </a:solidFill>
              </a:rPr>
              <a:t>T</a:t>
            </a:r>
          </a:p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3" name="Shape 336"/>
          <p:cNvSpPr/>
          <p:nvPr/>
        </p:nvSpPr>
        <p:spPr>
          <a:xfrm>
            <a:off x="7313810" y="3009257"/>
            <a:ext cx="977901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inode</a:t>
            </a:r>
          </a:p>
        </p:txBody>
      </p:sp>
      <p:sp>
        <p:nvSpPr>
          <p:cNvPr id="44" name="Shape 337"/>
          <p:cNvSpPr/>
          <p:nvPr/>
        </p:nvSpPr>
        <p:spPr>
          <a:xfrm>
            <a:off x="8369300" y="3022600"/>
            <a:ext cx="977900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>
                <a:solidFill>
                  <a:schemeClr val="tx1"/>
                </a:solidFill>
              </a:rPr>
              <a:t>bit</a:t>
            </a:r>
            <a:br>
              <a:rPr>
                <a:solidFill>
                  <a:schemeClr val="tx1"/>
                </a:solidFill>
              </a:rPr>
            </a:br>
            <a:r>
              <a:rPr>
                <a:solidFill>
                  <a:schemeClr val="tx1"/>
                </a:solidFill>
              </a:rPr>
              <a:t>map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1EF8D4-9E71-E64C-A788-A4511818C177}"/>
                  </a:ext>
                </a:extLst>
              </p14:cNvPr>
              <p14:cNvContentPartPr/>
              <p14:nvPr/>
            </p14:nvContentPartPr>
            <p14:xfrm>
              <a:off x="986760" y="174960"/>
              <a:ext cx="11388600" cy="9396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1EF8D4-9E71-E64C-A788-A4511818C1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7400" y="165600"/>
                <a:ext cx="11407320" cy="9414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04572942"/>
      </p:ext>
    </p:extLst>
  </p:cSld>
  <p:clrMapOvr>
    <a:masterClrMapping/>
  </p:clrMapOvr>
  <p:transition spd="slow" advTm="99167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xfrm>
            <a:off x="863600" y="266700"/>
            <a:ext cx="11264900" cy="1371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Data</a:t>
            </a:r>
            <a:r>
              <a:rPr dirty="0"/>
              <a:t> Journaling</a:t>
            </a:r>
          </a:p>
        </p:txBody>
      </p:sp>
      <p:sp>
        <p:nvSpPr>
          <p:cNvPr id="323" name="Shape 323"/>
          <p:cNvSpPr>
            <a:spLocks noGrp="1"/>
          </p:cNvSpPr>
          <p:nvPr>
            <p:ph type="body" sz="quarter" idx="1"/>
          </p:nvPr>
        </p:nvSpPr>
        <p:spPr>
          <a:xfrm>
            <a:off x="323850" y="1550430"/>
            <a:ext cx="6045200" cy="19304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 marL="1251857" indent="-489857">
              <a:defRPr sz="3600"/>
            </a:lvl2pPr>
          </a:lstStyle>
          <a:p>
            <a:r>
              <a:rPr dirty="0"/>
              <a:t>Protocol: </a:t>
            </a:r>
            <a:r>
              <a:rPr lang="en-US" dirty="0"/>
              <a:t>Append of data block    </a:t>
            </a:r>
            <a:endParaRPr dirty="0"/>
          </a:p>
        </p:txBody>
      </p:sp>
      <p:sp>
        <p:nvSpPr>
          <p:cNvPr id="324" name="Shape 324"/>
          <p:cNvSpPr/>
          <p:nvPr/>
        </p:nvSpPr>
        <p:spPr>
          <a:xfrm>
            <a:off x="1371599" y="6527800"/>
            <a:ext cx="5580775" cy="2971800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5" name="Shape 325"/>
          <p:cNvSpPr/>
          <p:nvPr/>
        </p:nvSpPr>
        <p:spPr>
          <a:xfrm rot="16201688">
            <a:off x="818982" y="7778747"/>
            <a:ext cx="17043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Journal (Log)</a:t>
            </a:r>
          </a:p>
        </p:txBody>
      </p:sp>
      <p:sp>
        <p:nvSpPr>
          <p:cNvPr id="327" name="Shape 327"/>
          <p:cNvSpPr/>
          <p:nvPr/>
        </p:nvSpPr>
        <p:spPr>
          <a:xfrm rot="16201688">
            <a:off x="6034487" y="7934028"/>
            <a:ext cx="24349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File System Proper</a:t>
            </a:r>
          </a:p>
        </p:txBody>
      </p:sp>
      <p:sp>
        <p:nvSpPr>
          <p:cNvPr id="333" name="Shape 333"/>
          <p:cNvSpPr/>
          <p:nvPr/>
        </p:nvSpPr>
        <p:spPr>
          <a:xfrm flipV="1">
            <a:off x="2183854" y="5545361"/>
            <a:ext cx="10211446" cy="652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1214224" y="5003800"/>
            <a:ext cx="1164729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Memory</a:t>
            </a:r>
          </a:p>
        </p:txBody>
      </p:sp>
      <p:sp>
        <p:nvSpPr>
          <p:cNvPr id="335" name="Shape 335"/>
          <p:cNvSpPr/>
          <p:nvPr/>
        </p:nvSpPr>
        <p:spPr>
          <a:xfrm>
            <a:off x="11459964" y="5638800"/>
            <a:ext cx="6730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Disk</a:t>
            </a:r>
          </a:p>
        </p:txBody>
      </p:sp>
      <p:sp>
        <p:nvSpPr>
          <p:cNvPr id="338" name="Shape 338"/>
          <p:cNvSpPr/>
          <p:nvPr/>
        </p:nvSpPr>
        <p:spPr>
          <a:xfrm>
            <a:off x="877520" y="2421372"/>
            <a:ext cx="7251700" cy="153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l">
              <a:spcBef>
                <a:spcPts val="800"/>
              </a:spcBef>
              <a:defRPr sz="3600"/>
            </a:pPr>
            <a:endParaRPr dirty="0"/>
          </a:p>
          <a:p>
            <a:pPr lvl="1" indent="0" algn="l">
              <a:spcBef>
                <a:spcPts val="800"/>
              </a:spcBef>
              <a:buSzPct val="171000"/>
              <a:defRPr sz="3600"/>
            </a:pPr>
            <a:r>
              <a:rPr sz="3200" dirty="0"/>
              <a:t>TBegin + Metadata</a:t>
            </a:r>
            <a:r>
              <a:rPr lang="en-US" sz="3200" dirty="0"/>
              <a:t> + Data</a:t>
            </a:r>
            <a:endParaRPr sz="3200" dirty="0"/>
          </a:p>
        </p:txBody>
      </p:sp>
      <p:sp>
        <p:nvSpPr>
          <p:cNvPr id="339" name="Shape 339"/>
          <p:cNvSpPr/>
          <p:nvPr/>
        </p:nvSpPr>
        <p:spPr>
          <a:xfrm>
            <a:off x="881517" y="3803555"/>
            <a:ext cx="7251700" cy="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1" indent="0" algn="l">
              <a:spcBef>
                <a:spcPts val="800"/>
              </a:spcBef>
              <a:buSzPct val="171000"/>
              <a:defRPr sz="3600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Wait; </a:t>
            </a:r>
            <a:r>
              <a:rPr dirty="0"/>
              <a:t>Transaction 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Commit</a:t>
            </a:r>
          </a:p>
        </p:txBody>
      </p:sp>
      <p:sp>
        <p:nvSpPr>
          <p:cNvPr id="340" name="Shape 340"/>
          <p:cNvSpPr/>
          <p:nvPr/>
        </p:nvSpPr>
        <p:spPr>
          <a:xfrm>
            <a:off x="885514" y="4584168"/>
            <a:ext cx="8518034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1" indent="0" algn="l">
              <a:spcBef>
                <a:spcPts val="800"/>
              </a:spcBef>
              <a:buSzPct val="171000"/>
              <a:defRPr sz="3600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a typeface="Gill Sans SemiBold"/>
                <a:cs typeface="Gill Sans SemiBold"/>
                <a:sym typeface="Gill Sans SemiBold"/>
              </a:rPr>
              <a:t>Wait; </a:t>
            </a:r>
            <a:r>
              <a:rPr dirty="0">
                <a:ea typeface="Gill Sans SemiBold"/>
                <a:cs typeface="Gill Sans SemiBold"/>
                <a:sym typeface="Gill Sans SemiBold"/>
              </a:rPr>
              <a:t>Checkpoint</a:t>
            </a:r>
            <a:r>
              <a:rPr dirty="0"/>
              <a:t> inode, bitmap</a:t>
            </a:r>
            <a:r>
              <a:rPr lang="en-US" dirty="0"/>
              <a:t>, and data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308116" y="6866996"/>
            <a:ext cx="102657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2" name="Shape 324"/>
          <p:cNvSpPr/>
          <p:nvPr/>
        </p:nvSpPr>
        <p:spPr>
          <a:xfrm>
            <a:off x="7022777" y="6527800"/>
            <a:ext cx="5601841" cy="2971800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" name="Shape 333"/>
          <p:cNvSpPr/>
          <p:nvPr/>
        </p:nvSpPr>
        <p:spPr>
          <a:xfrm flipV="1">
            <a:off x="1917054" y="5636246"/>
            <a:ext cx="10211446" cy="6524"/>
          </a:xfrm>
          <a:prstGeom prst="line">
            <a:avLst/>
          </a:prstGeom>
          <a:ln w="254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30" name="Group 321"/>
          <p:cNvGrpSpPr/>
          <p:nvPr/>
        </p:nvGrpSpPr>
        <p:grpSpPr>
          <a:xfrm>
            <a:off x="6692900" y="3011025"/>
            <a:ext cx="2654300" cy="989475"/>
            <a:chOff x="0" y="-11575"/>
            <a:chExt cx="2654300" cy="989475"/>
          </a:xfrm>
          <a:solidFill>
            <a:schemeClr val="accent1"/>
          </a:solidFill>
        </p:grpSpPr>
        <p:sp>
          <p:nvSpPr>
            <p:cNvPr id="31" name="Shape 316"/>
            <p:cNvSpPr/>
            <p:nvPr/>
          </p:nvSpPr>
          <p:spPr>
            <a:xfrm>
              <a:off x="609600" y="0"/>
              <a:ext cx="977900" cy="9779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inode</a:t>
              </a:r>
            </a:p>
          </p:txBody>
        </p:sp>
        <p:sp>
          <p:nvSpPr>
            <p:cNvPr id="34" name="Shape 317"/>
            <p:cNvSpPr/>
            <p:nvPr/>
          </p:nvSpPr>
          <p:spPr>
            <a:xfrm>
              <a:off x="1676400" y="0"/>
              <a:ext cx="977900" cy="9779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bit</a:t>
              </a:r>
              <a:br/>
              <a:r>
                <a:t>map</a:t>
              </a:r>
            </a:p>
          </p:txBody>
        </p:sp>
        <p:sp>
          <p:nvSpPr>
            <p:cNvPr id="36" name="Shape 319"/>
            <p:cNvSpPr/>
            <p:nvPr/>
          </p:nvSpPr>
          <p:spPr>
            <a:xfrm>
              <a:off x="0" y="-11575"/>
              <a:ext cx="520700" cy="9779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solidFill>
                <a:schemeClr val="accent2">
                  <a:lumMod val="20000"/>
                  <a:lumOff val="80000"/>
                </a:schemeClr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Tb</a:t>
              </a:r>
            </a:p>
          </p:txBody>
        </p:sp>
      </p:grpSp>
      <p:sp>
        <p:nvSpPr>
          <p:cNvPr id="38" name="Shape 328"/>
          <p:cNvSpPr/>
          <p:nvPr/>
        </p:nvSpPr>
        <p:spPr>
          <a:xfrm>
            <a:off x="7332809" y="3022600"/>
            <a:ext cx="977900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>
                <a:solidFill>
                  <a:schemeClr val="tx1"/>
                </a:solidFill>
              </a:rPr>
              <a:t>inode</a:t>
            </a:r>
          </a:p>
        </p:txBody>
      </p:sp>
      <p:sp>
        <p:nvSpPr>
          <p:cNvPr id="39" name="Shape 329"/>
          <p:cNvSpPr/>
          <p:nvPr/>
        </p:nvSpPr>
        <p:spPr>
          <a:xfrm>
            <a:off x="8369300" y="3022600"/>
            <a:ext cx="977900" cy="9779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>
                <a:solidFill>
                  <a:schemeClr val="tx1"/>
                </a:solidFill>
              </a:rPr>
              <a:t>bit</a:t>
            </a:r>
            <a:br>
              <a:rPr>
                <a:solidFill>
                  <a:schemeClr val="tx1"/>
                </a:solidFill>
              </a:rPr>
            </a:br>
            <a:r>
              <a:rPr>
                <a:solidFill>
                  <a:schemeClr val="tx1"/>
                </a:solidFill>
              </a:rPr>
              <a:t>map</a:t>
            </a:r>
          </a:p>
        </p:txBody>
      </p:sp>
      <p:sp>
        <p:nvSpPr>
          <p:cNvPr id="40" name="Shape 330"/>
          <p:cNvSpPr/>
          <p:nvPr/>
        </p:nvSpPr>
        <p:spPr>
          <a:xfrm>
            <a:off x="9430668" y="3023186"/>
            <a:ext cx="977900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data</a:t>
            </a:r>
          </a:p>
        </p:txBody>
      </p:sp>
      <p:sp>
        <p:nvSpPr>
          <p:cNvPr id="41" name="Shape 331"/>
          <p:cNvSpPr/>
          <p:nvPr/>
        </p:nvSpPr>
        <p:spPr>
          <a:xfrm>
            <a:off x="6688663" y="2996783"/>
            <a:ext cx="520700" cy="977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Tb</a:t>
            </a:r>
          </a:p>
        </p:txBody>
      </p:sp>
      <p:sp>
        <p:nvSpPr>
          <p:cNvPr id="42" name="Shape 332"/>
          <p:cNvSpPr/>
          <p:nvPr/>
        </p:nvSpPr>
        <p:spPr>
          <a:xfrm>
            <a:off x="10526620" y="3022600"/>
            <a:ext cx="520700" cy="977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dirty="0">
                <a:solidFill>
                  <a:schemeClr val="tx1"/>
                </a:solidFill>
              </a:rPr>
              <a:t>T</a:t>
            </a:r>
          </a:p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43" name="Shape 336"/>
          <p:cNvSpPr/>
          <p:nvPr/>
        </p:nvSpPr>
        <p:spPr>
          <a:xfrm>
            <a:off x="7313810" y="3009257"/>
            <a:ext cx="977901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inode</a:t>
            </a:r>
          </a:p>
        </p:txBody>
      </p:sp>
      <p:sp>
        <p:nvSpPr>
          <p:cNvPr id="44" name="Shape 337"/>
          <p:cNvSpPr/>
          <p:nvPr/>
        </p:nvSpPr>
        <p:spPr>
          <a:xfrm>
            <a:off x="8369300" y="3022600"/>
            <a:ext cx="977900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>
                <a:solidFill>
                  <a:schemeClr val="tx1"/>
                </a:solidFill>
              </a:rPr>
              <a:t>bit</a:t>
            </a:r>
            <a:br>
              <a:rPr>
                <a:solidFill>
                  <a:schemeClr val="tx1"/>
                </a:solidFill>
              </a:rPr>
            </a:br>
            <a:r>
              <a:rPr>
                <a:solidFill>
                  <a:schemeClr val="tx1"/>
                </a:solidFill>
              </a:rPr>
              <a:t>map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903466-62CA-A947-AB50-04BADCB1D15A}"/>
                  </a:ext>
                </a:extLst>
              </p14:cNvPr>
              <p14:cNvContentPartPr/>
              <p14:nvPr/>
            </p14:nvContentPartPr>
            <p14:xfrm>
              <a:off x="11771280" y="853200"/>
              <a:ext cx="262800" cy="419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903466-62CA-A947-AB50-04BADCB1D1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61920" y="843840"/>
                <a:ext cx="281520" cy="438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86524749"/>
      </p:ext>
    </p:extLst>
  </p:cSld>
  <p:clrMapOvr>
    <a:masterClrMapping/>
  </p:clrMapOvr>
  <p:transition spd="slow" advTm="99167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 animBg="1" advAuto="0"/>
      <p:bldP spid="340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22E1E3-5BC9-624F-9612-B5464DBB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6EB185-E53B-1E42-8516-BF621FCBD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you have some initial state (/x/f1 contains “a foo”) and your application wants to </a:t>
            </a:r>
            <a:r>
              <a:rPr lang="en-US" dirty="0" err="1"/>
              <a:t>pwrite</a:t>
            </a:r>
            <a:r>
              <a:rPr lang="en-US" dirty="0"/>
              <a:t>(/x/f1, 2 (offset), “bar”) so that the only two possible final states are “a foo” or “a bar” even if a crash occurs.  </a:t>
            </a:r>
          </a:p>
          <a:p>
            <a:r>
              <a:rPr lang="en-US" dirty="0"/>
              <a:t>Assume each character represents one block.  </a:t>
            </a:r>
          </a:p>
          <a:p>
            <a:r>
              <a:rPr lang="en-US" dirty="0"/>
              <a:t>What operations must your application do to be robust on all POSIX-compliant file systems?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F177713-51A0-EF41-A4B2-3C6EF7F523D2}"/>
                  </a:ext>
                </a:extLst>
              </p14:cNvPr>
              <p14:cNvContentPartPr/>
              <p14:nvPr/>
            </p14:nvContentPartPr>
            <p14:xfrm>
              <a:off x="984240" y="1870560"/>
              <a:ext cx="11568240" cy="4804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F177713-51A0-EF41-A4B2-3C6EF7F523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4880" y="1861200"/>
                <a:ext cx="11586960" cy="48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221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815"/>
            <a:ext cx="12309045" cy="92317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2F8F9A7-5347-7840-A5B2-877DF6228281}"/>
                  </a:ext>
                </a:extLst>
              </p14:cNvPr>
              <p14:cNvContentPartPr/>
              <p14:nvPr/>
            </p14:nvContentPartPr>
            <p14:xfrm>
              <a:off x="6856920" y="1904760"/>
              <a:ext cx="4399200" cy="3798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2F8F9A7-5347-7840-A5B2-877DF62282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7560" y="1895400"/>
                <a:ext cx="4417920" cy="381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79510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60" y="180869"/>
            <a:ext cx="12490102" cy="9367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9BA319-333B-F946-99D8-0AEB5D4E5A09}"/>
              </a:ext>
            </a:extLst>
          </p:cNvPr>
          <p:cNvSpPr txBox="1"/>
          <p:nvPr/>
        </p:nvSpPr>
        <p:spPr>
          <a:xfrm>
            <a:off x="620061" y="9004677"/>
            <a:ext cx="11624978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What are some possible intermediate states if crash?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A8E731-28AD-6C4D-86C7-44F9A5265531}"/>
                  </a:ext>
                </a:extLst>
              </p14:cNvPr>
              <p14:cNvContentPartPr/>
              <p14:nvPr/>
            </p14:nvContentPartPr>
            <p14:xfrm>
              <a:off x="1234440" y="3754440"/>
              <a:ext cx="11193480" cy="5140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A8E731-28AD-6C4D-86C7-44F9A52655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5080" y="3745080"/>
                <a:ext cx="11212200" cy="515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529326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701116" cy="95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6862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73" y="120580"/>
            <a:ext cx="12486752" cy="93650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7F7BB0-BA93-F549-B5DC-8ADA8F1F2082}"/>
                  </a:ext>
                </a:extLst>
              </p14:cNvPr>
              <p14:cNvContentPartPr/>
              <p14:nvPr/>
            </p14:nvContentPartPr>
            <p14:xfrm>
              <a:off x="1889640" y="3308040"/>
              <a:ext cx="10538280" cy="3663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7F7BB0-BA93-F549-B5DC-8ADA8F1F20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0280" y="3298680"/>
                <a:ext cx="10557000" cy="36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360055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" y="70338"/>
            <a:ext cx="12701117" cy="95258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27167E8-759E-EE4D-9568-9A2937C6F8F4}"/>
                  </a:ext>
                </a:extLst>
              </p14:cNvPr>
              <p14:cNvContentPartPr/>
              <p14:nvPr/>
            </p14:nvContentPartPr>
            <p14:xfrm>
              <a:off x="538200" y="4532400"/>
              <a:ext cx="10517400" cy="3921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27167E8-759E-EE4D-9568-9A2937C6F8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840" y="4523040"/>
                <a:ext cx="10536120" cy="394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050499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130629"/>
            <a:ext cx="12536993" cy="94027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D9CABD-D96C-3D4B-BADF-FEADCF6D882C}"/>
              </a:ext>
            </a:extLst>
          </p:cNvPr>
          <p:cNvSpPr txBox="1"/>
          <p:nvPr/>
        </p:nvSpPr>
        <p:spPr>
          <a:xfrm>
            <a:off x="2002944" y="9004677"/>
            <a:ext cx="6601166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How to recover in each case?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863FFD9-FED6-9740-B295-F9767798583B}"/>
                  </a:ext>
                </a:extLst>
              </p14:cNvPr>
              <p14:cNvContentPartPr/>
              <p14:nvPr/>
            </p14:nvContentPartPr>
            <p14:xfrm>
              <a:off x="498600" y="2257920"/>
              <a:ext cx="11876760" cy="6426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63FFD9-FED6-9740-B295-F976779858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240" y="2248560"/>
                <a:ext cx="11895480" cy="64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332203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7" y="150725"/>
            <a:ext cx="12205398" cy="91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8371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1204C-E1B0-7F40-93CF-095637737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E9059-2F9C-454F-A8A7-2F3EFC35F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16100"/>
            <a:ext cx="12234672" cy="6667500"/>
          </a:xfrm>
        </p:spPr>
        <p:txBody>
          <a:bodyPr/>
          <a:lstStyle/>
          <a:p>
            <a:r>
              <a:rPr lang="en-US" dirty="0"/>
              <a:t>Why is it needed?</a:t>
            </a:r>
          </a:p>
          <a:p>
            <a:r>
              <a:rPr lang="en-US" dirty="0"/>
              <a:t>How does file system journaling work? 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Ordered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writeback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  <a:r>
              <a:rPr lang="en-US" dirty="0"/>
              <a:t> journaling in ext3/4? 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What is the problem with writeback? 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What is the problem with data mode?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3574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79" y="90435"/>
            <a:ext cx="12540343" cy="94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6559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05" y="203479"/>
            <a:ext cx="12456607" cy="93424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75687F-8AB3-734E-8910-53C3C8321661}"/>
              </a:ext>
            </a:extLst>
          </p:cNvPr>
          <p:cNvSpPr txBox="1"/>
          <p:nvPr/>
        </p:nvSpPr>
        <p:spPr>
          <a:xfrm>
            <a:off x="130532" y="8885911"/>
            <a:ext cx="12431288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What can go wrong?  What could be the resulting state?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B9FB5AA-6C66-F240-998F-36B1732917C3}"/>
                  </a:ext>
                </a:extLst>
              </p14:cNvPr>
              <p14:cNvContentPartPr/>
              <p14:nvPr/>
            </p14:nvContentPartPr>
            <p14:xfrm>
              <a:off x="1082520" y="3347640"/>
              <a:ext cx="6935760" cy="4187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B9FB5AA-6C66-F240-998F-36B1732917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3160" y="3338280"/>
                <a:ext cx="6954480" cy="420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50367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73" y="120580"/>
            <a:ext cx="12567139" cy="942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8212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59" y="180869"/>
            <a:ext cx="12433161" cy="93248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B540063-E583-3140-8AC0-8E0522C5ADE9}"/>
                  </a:ext>
                </a:extLst>
              </p14:cNvPr>
              <p14:cNvContentPartPr/>
              <p14:nvPr/>
            </p14:nvContentPartPr>
            <p14:xfrm>
              <a:off x="3497400" y="6898320"/>
              <a:ext cx="1082880" cy="557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B540063-E583-3140-8AC0-8E0522C5AD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8040" y="6888960"/>
                <a:ext cx="1101600" cy="57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146879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1" y="128116"/>
            <a:ext cx="12490101" cy="93675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4CFD269-5533-5D4F-BEB1-D4848BEA8812}"/>
                  </a:ext>
                </a:extLst>
              </p14:cNvPr>
              <p14:cNvContentPartPr/>
              <p14:nvPr/>
            </p14:nvContentPartPr>
            <p14:xfrm>
              <a:off x="657000" y="5625360"/>
              <a:ext cx="4290840" cy="2113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4CFD269-5533-5D4F-BEB1-D4848BEA88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640" y="5616000"/>
                <a:ext cx="4309560" cy="213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235810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799" cy="975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31B691-7173-A84E-B0E2-21EABA81CB00}"/>
              </a:ext>
            </a:extLst>
          </p:cNvPr>
          <p:cNvSpPr txBox="1"/>
          <p:nvPr/>
        </p:nvSpPr>
        <p:spPr>
          <a:xfrm>
            <a:off x="231254" y="9004677"/>
            <a:ext cx="207749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Solution?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6BEE172-8CC7-8D43-A9F8-FB8590830BE3}"/>
                  </a:ext>
                </a:extLst>
              </p14:cNvPr>
              <p14:cNvContentPartPr/>
              <p14:nvPr/>
            </p14:nvContentPartPr>
            <p14:xfrm>
              <a:off x="1226880" y="2113200"/>
              <a:ext cx="8451720" cy="5842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6BEE172-8CC7-8D43-A9F8-FB8590830B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7520" y="2103840"/>
                <a:ext cx="8470440" cy="586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224790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768105" cy="957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8305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B344CD-C765-E748-BAFC-2A6F5A69801F}"/>
                  </a:ext>
                </a:extLst>
              </p14:cNvPr>
              <p14:cNvContentPartPr/>
              <p14:nvPr/>
            </p14:nvContentPartPr>
            <p14:xfrm>
              <a:off x="603720" y="5336280"/>
              <a:ext cx="5724720" cy="1181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B344CD-C765-E748-BAFC-2A6F5A6980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360" y="5326920"/>
                <a:ext cx="5743440" cy="119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903644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004800" cy="9753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7CECAE8-6970-EF4D-8778-4B946B47D34D}"/>
                  </a:ext>
                </a:extLst>
              </p14:cNvPr>
              <p14:cNvContentPartPr/>
              <p14:nvPr/>
            </p14:nvContentPartPr>
            <p14:xfrm>
              <a:off x="702000" y="5586480"/>
              <a:ext cx="2369160" cy="1575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7CECAE8-6970-EF4D-8778-4B946B47D3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2640" y="5577120"/>
                <a:ext cx="2387880" cy="159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14398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799" cy="97535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023CC8-104C-FB42-8739-18DA02761AD5}"/>
                  </a:ext>
                </a:extLst>
              </p14:cNvPr>
              <p14:cNvContentPartPr/>
              <p14:nvPr/>
            </p14:nvContentPartPr>
            <p14:xfrm>
              <a:off x="736200" y="5346360"/>
              <a:ext cx="6212880" cy="3554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023CC8-104C-FB42-8739-18DA02761A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840" y="5337000"/>
                <a:ext cx="6231600" cy="357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20074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457200" y="241300"/>
            <a:ext cx="11950700" cy="1511300"/>
          </a:xfrm>
        </p:spPr>
        <p:txBody>
          <a:bodyPr/>
          <a:lstStyle/>
          <a:p>
            <a:r>
              <a:rPr lang="en-US" dirty="0"/>
              <a:t>Why Journaling?</a:t>
            </a:r>
          </a:p>
        </p:txBody>
      </p:sp>
      <p:sp>
        <p:nvSpPr>
          <p:cNvPr id="309" name="Shape 309"/>
          <p:cNvSpPr>
            <a:spLocks noGrp="1"/>
          </p:cNvSpPr>
          <p:nvPr>
            <p:ph type="body" idx="1"/>
          </p:nvPr>
        </p:nvSpPr>
        <p:spPr>
          <a:xfrm>
            <a:off x="457200" y="1816100"/>
            <a:ext cx="11950700" cy="6667500"/>
          </a:xfrm>
        </p:spPr>
        <p:txBody>
          <a:bodyPr/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Crash consistency for </a:t>
            </a:r>
            <a:r>
              <a:rPr lang="en-US" dirty="0">
                <a:solidFill>
                  <a:schemeClr val="accent1"/>
                </a:solidFill>
              </a:rPr>
              <a:t>update-in-place</a:t>
            </a:r>
            <a:r>
              <a:rPr lang="en-US" dirty="0"/>
              <a:t> file systems</a:t>
            </a:r>
          </a:p>
          <a:p>
            <a:pPr lvl="2"/>
            <a:r>
              <a:rPr lang="en-US" dirty="0"/>
              <a:t>Update-in-place can give </a:t>
            </a:r>
            <a:r>
              <a:rPr lang="en-US" dirty="0">
                <a:solidFill>
                  <a:schemeClr val="accent1"/>
                </a:solidFill>
              </a:rPr>
              <a:t>logical locality </a:t>
            </a:r>
            <a:r>
              <a:rPr lang="en-US" dirty="0"/>
              <a:t>more easily than </a:t>
            </a:r>
            <a:r>
              <a:rPr lang="en-US" dirty="0" err="1"/>
              <a:t>CoW</a:t>
            </a:r>
            <a:r>
              <a:rPr lang="en-US" dirty="0"/>
              <a:t> file systems</a:t>
            </a:r>
          </a:p>
          <a:p>
            <a:pPr lvl="1"/>
            <a:r>
              <a:rPr lang="en-US" dirty="0"/>
              <a:t>Achieve atomic updates despite crashes</a:t>
            </a:r>
          </a:p>
          <a:p>
            <a:pPr lvl="2"/>
            <a:r>
              <a:rPr lang="en-US" dirty="0"/>
              <a:t>Turns multiple writes into single </a:t>
            </a:r>
            <a:r>
              <a:rPr lang="en-US" dirty="0">
                <a:sym typeface="Gill Sans SemiBold"/>
              </a:rPr>
              <a:t>atomic action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B64454E-256E-2B46-8AAF-A338E7811F9F}"/>
                  </a:ext>
                </a:extLst>
              </p14:cNvPr>
              <p14:cNvContentPartPr/>
              <p14:nvPr/>
            </p14:nvContentPartPr>
            <p14:xfrm>
              <a:off x="3516840" y="5145840"/>
              <a:ext cx="7562880" cy="1917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B64454E-256E-2B46-8AAF-A338E7811F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7480" y="5136480"/>
                <a:ext cx="7581600" cy="193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8487793"/>
      </p:ext>
    </p:extLst>
  </p:cSld>
  <p:clrMapOvr>
    <a:masterClrMapping/>
  </p:clrMapOvr>
  <p:transition spd="slow" advTm="357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drawback of creating applications that work correctly on all file systems?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45F686-DCD5-4D48-80E2-AFB855923171}"/>
                  </a:ext>
                </a:extLst>
              </p14:cNvPr>
              <p14:cNvContentPartPr/>
              <p14:nvPr/>
            </p14:nvContentPartPr>
            <p14:xfrm>
              <a:off x="2467080" y="6150960"/>
              <a:ext cx="9687960" cy="2802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45F686-DCD5-4D48-80E2-AFB8559231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7720" y="6141600"/>
                <a:ext cx="9706680" cy="28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656384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45E04-7E93-1645-A538-B791DF22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F492D-A0D5-D548-8217-EC84F39BA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persistence properties?  </a:t>
            </a:r>
          </a:p>
          <a:p>
            <a:endParaRPr lang="en-US" dirty="0"/>
          </a:p>
          <a:p>
            <a:r>
              <a:rPr lang="en-US" dirty="0"/>
              <a:t>How can they be determined?</a:t>
            </a:r>
          </a:p>
        </p:txBody>
      </p:sp>
    </p:spTree>
    <p:extLst>
      <p:ext uri="{BB962C8B-B14F-4D97-AF65-F5344CB8AC3E}">
        <p14:creationId xmlns:p14="http://schemas.microsoft.com/office/powerpoint/2010/main" val="245840881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877"/>
            <a:ext cx="13004801" cy="97536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D91B83-674F-174D-96AE-24044772EFCF}"/>
                  </a:ext>
                </a:extLst>
              </p14:cNvPr>
              <p14:cNvContentPartPr/>
              <p14:nvPr/>
            </p14:nvContentPartPr>
            <p14:xfrm>
              <a:off x="2355480" y="3143880"/>
              <a:ext cx="9822960" cy="3249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D91B83-674F-174D-96AE-24044772EF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6120" y="3134520"/>
                <a:ext cx="9841680" cy="326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648549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7" y="150725"/>
            <a:ext cx="12928880" cy="96966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1271AB5-E163-5043-89D4-8EEC642FAF24}"/>
                  </a:ext>
                </a:extLst>
              </p14:cNvPr>
              <p14:cNvContentPartPr/>
              <p14:nvPr/>
            </p14:nvContentPartPr>
            <p14:xfrm>
              <a:off x="7716240" y="6144480"/>
              <a:ext cx="5092200" cy="1581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1271AB5-E163-5043-89D4-8EEC642FAF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06880" y="6135120"/>
                <a:ext cx="5110920" cy="160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45984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594627-1A89-F74E-880B-A938A0C3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6F420F-DB94-2D44-83CC-0B282BEEF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What property is provided by all studied file systems?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What property is provided by none?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Which file system provides the fewest guarantees?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Which file system provides the most?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Table 1…</a:t>
            </a:r>
          </a:p>
        </p:txBody>
      </p:sp>
    </p:spTree>
    <p:extLst>
      <p:ext uri="{BB962C8B-B14F-4D97-AF65-F5344CB8AC3E}">
        <p14:creationId xmlns:p14="http://schemas.microsoft.com/office/powerpoint/2010/main" val="323220411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11" y="173334"/>
            <a:ext cx="12269037" cy="92017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F24D459-D99F-6A49-BB37-B28AEB634DFC}"/>
                  </a:ext>
                </a:extLst>
              </p14:cNvPr>
              <p14:cNvContentPartPr/>
              <p14:nvPr/>
            </p14:nvContentPartPr>
            <p14:xfrm>
              <a:off x="-360" y="1234080"/>
              <a:ext cx="12487320" cy="8184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F24D459-D99F-6A49-BB37-B28AEB634D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720" y="1224720"/>
                <a:ext cx="12506040" cy="82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735644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B5E75D-01E5-3945-B4BA-5E2C797AB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6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7A15D4-D4E5-1A47-9DDC-3763CD455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assumptions does the Git add protocol make about ordering and atomicity of the underlying file system?</a:t>
            </a:r>
          </a:p>
          <a:p>
            <a:endParaRPr lang="en-US" dirty="0"/>
          </a:p>
          <a:p>
            <a:r>
              <a:rPr lang="en-US" dirty="0"/>
              <a:t>Figure 4…</a:t>
            </a:r>
          </a:p>
        </p:txBody>
      </p:sp>
    </p:spTree>
    <p:extLst>
      <p:ext uri="{BB962C8B-B14F-4D97-AF65-F5344CB8AC3E}">
        <p14:creationId xmlns:p14="http://schemas.microsoft.com/office/powerpoint/2010/main" val="268848687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65" y="160774"/>
            <a:ext cx="12456606" cy="93424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3C47E7D-BABD-D545-A275-CB49D9654101}"/>
                  </a:ext>
                </a:extLst>
              </p14:cNvPr>
              <p14:cNvContentPartPr/>
              <p14:nvPr/>
            </p14:nvContentPartPr>
            <p14:xfrm>
              <a:off x="4114080" y="3612960"/>
              <a:ext cx="8513280" cy="4053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3C47E7D-BABD-D545-A275-CB49D96541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4720" y="3603600"/>
                <a:ext cx="8532000" cy="407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566015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DE8259-C314-134F-B467-D7F01779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14E3A2-21B5-8A43-BF60-3107B849E993}"/>
                  </a:ext>
                </a:extLst>
              </p14:cNvPr>
              <p14:cNvContentPartPr/>
              <p14:nvPr/>
            </p14:nvContentPartPr>
            <p14:xfrm>
              <a:off x="1659960" y="1858320"/>
              <a:ext cx="10713240" cy="7436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14E3A2-21B5-8A43-BF60-3107B849E9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0600" y="1848960"/>
                <a:ext cx="10731960" cy="745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98975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ctrTitle"/>
          </p:nvPr>
        </p:nvSpPr>
        <p:spPr>
          <a:xfrm>
            <a:off x="215900" y="762000"/>
            <a:ext cx="12573000" cy="2819400"/>
          </a:xfrm>
          <a:prstGeom prst="rect">
            <a:avLst/>
          </a:prstGeom>
        </p:spPr>
        <p:txBody>
          <a:bodyPr/>
          <a:lstStyle/>
          <a:p>
            <a:pPr>
              <a:defRPr sz="9000">
                <a:solidFill>
                  <a:srgbClr val="FF4013"/>
                </a:solidFill>
              </a:defRPr>
            </a:pPr>
            <a:r>
              <a:t>Optimistic </a:t>
            </a:r>
          </a:p>
          <a:p>
            <a:pPr>
              <a:defRPr sz="9000">
                <a:solidFill>
                  <a:srgbClr val="FF4013"/>
                </a:solidFill>
              </a:defRPr>
            </a:pPr>
            <a:r>
              <a:t>Crash Consistency</a:t>
            </a:r>
          </a:p>
        </p:txBody>
      </p:sp>
      <p:sp>
        <p:nvSpPr>
          <p:cNvPr id="33" name="Shape 33"/>
          <p:cNvSpPr>
            <a:spLocks noGrp="1"/>
          </p:cNvSpPr>
          <p:nvPr>
            <p:ph type="subTitle" sz="half" idx="1"/>
          </p:nvPr>
        </p:nvSpPr>
        <p:spPr>
          <a:xfrm>
            <a:off x="1600200" y="3975100"/>
            <a:ext cx="9791700" cy="3251200"/>
          </a:xfrm>
          <a:prstGeom prst="rect">
            <a:avLst/>
          </a:prstGeom>
        </p:spPr>
        <p:txBody>
          <a:bodyPr/>
          <a:lstStyle/>
          <a:p>
            <a:pPr>
              <a:defRPr sz="4500" u="sng"/>
            </a:pPr>
            <a:r>
              <a:t>Vijay Chidambaram</a:t>
            </a:r>
          </a:p>
          <a:p>
            <a:pPr>
              <a:defRPr sz="4500"/>
            </a:pPr>
            <a:r>
              <a:t>Thanumalayan Sankaranarayana Pillai</a:t>
            </a:r>
          </a:p>
          <a:p>
            <a:pPr>
              <a:defRPr sz="4500"/>
            </a:pPr>
            <a:r>
              <a:t>Andrea Arpaci-Dusseau</a:t>
            </a:r>
          </a:p>
          <a:p>
            <a:pPr>
              <a:defRPr sz="4500"/>
            </a:pPr>
            <a:r>
              <a:t>Remzi Arpaci-Dusseau</a:t>
            </a:r>
          </a:p>
        </p:txBody>
      </p:sp>
      <p:pic>
        <p:nvPicPr>
          <p:cNvPr id="34" name="UWlogo_fl_4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516764"/>
            <a:ext cx="5664201" cy="1932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wisd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850" y="7632700"/>
            <a:ext cx="3981450" cy="1689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File Append</a:t>
            </a:r>
          </a:p>
        </p:txBody>
      </p:sp>
      <p:sp>
        <p:nvSpPr>
          <p:cNvPr id="313" name="Shape 313"/>
          <p:cNvSpPr>
            <a:spLocks noGrp="1"/>
          </p:cNvSpPr>
          <p:nvPr>
            <p:ph type="body" idx="1"/>
          </p:nvPr>
        </p:nvSpPr>
        <p:spPr>
          <a:xfrm>
            <a:off x="767812" y="2768600"/>
            <a:ext cx="11469176" cy="5715000"/>
          </a:xfrm>
          <a:prstGeom prst="rect">
            <a:avLst/>
          </a:prstGeom>
        </p:spPr>
        <p:txBody>
          <a:bodyPr/>
          <a:lstStyle/>
          <a:p>
            <a:r>
              <a:rPr dirty="0"/>
              <a:t>Workload: Appends block to single file</a:t>
            </a:r>
          </a:p>
          <a:p>
            <a:endParaRPr dirty="0"/>
          </a:p>
          <a:p>
            <a:r>
              <a:rPr dirty="0"/>
              <a:t>Must update file-system structures </a:t>
            </a:r>
            <a:r>
              <a:rPr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atomically</a:t>
            </a:r>
          </a:p>
          <a:p>
            <a:pPr marL="952500" indent="-381000">
              <a:buSzPct val="100000"/>
              <a:buChar char="•"/>
            </a:pPr>
            <a:r>
              <a:rPr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Bitmap</a:t>
            </a:r>
            <a:r>
              <a:rPr dirty="0"/>
              <a:t>         Mark new block as allocated</a:t>
            </a:r>
          </a:p>
          <a:p>
            <a:pPr marL="952500" indent="-381000">
              <a:buSzPct val="100000"/>
              <a:buChar char="•"/>
            </a:pPr>
            <a:r>
              <a:rPr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Inode  </a:t>
            </a:r>
            <a:r>
              <a:rPr dirty="0"/>
              <a:t>         Point to new block</a:t>
            </a:r>
          </a:p>
          <a:p>
            <a:pPr marL="952500" indent="-381000">
              <a:buSzPct val="100000"/>
              <a:buChar char="•"/>
            </a:pPr>
            <a:r>
              <a:rPr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 block   </a:t>
            </a:r>
            <a:r>
              <a:rPr dirty="0"/>
              <a:t>Contain data of append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6E5DA50-34D2-4341-8C92-90003C24199E}"/>
                  </a:ext>
                </a:extLst>
              </p14:cNvPr>
              <p14:cNvContentPartPr/>
              <p14:nvPr/>
            </p14:nvContentPartPr>
            <p14:xfrm>
              <a:off x="637200" y="1670040"/>
              <a:ext cx="9966600" cy="7500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6E5DA50-34D2-4341-8C92-90003C2419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840" y="1660680"/>
                <a:ext cx="9985320" cy="751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2660670"/>
      </p:ext>
    </p:extLst>
  </p:cSld>
  <p:clrMapOvr>
    <a:masterClrMapping/>
  </p:clrMapOvr>
  <p:transition spd="slow" advTm="31905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xfrm>
            <a:off x="457200" y="241300"/>
            <a:ext cx="11950700" cy="2387600"/>
          </a:xfrm>
          <a:prstGeom prst="rect">
            <a:avLst/>
          </a:prstGeom>
        </p:spPr>
        <p:txBody>
          <a:bodyPr/>
          <a:lstStyle/>
          <a:p>
            <a:r>
              <a:rPr dirty="0"/>
              <a:t>Default Journaling</a:t>
            </a:r>
            <a:r>
              <a:rPr lang="en-US" dirty="0"/>
              <a:t> </a:t>
            </a:r>
            <a:r>
              <a:rPr dirty="0"/>
              <a:t>is Pessimistic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indent="508000"/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dirty="0"/>
              <a:t>Assume crash is going to happen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dirty="0"/>
              <a:t>Do extra work during normal runtime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dirty="0"/>
              <a:t>Maintain consistency using flushes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dirty="0"/>
              <a:t>If crash does not happen, flushes are not actually needed </a:t>
            </a:r>
          </a:p>
        </p:txBody>
      </p:sp>
      <p:sp>
        <p:nvSpPr>
          <p:cNvPr id="232" name="Shape 2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127000" y="254000"/>
            <a:ext cx="12585700" cy="2438400"/>
          </a:xfrm>
          <a:prstGeom prst="rect">
            <a:avLst/>
          </a:prstGeom>
        </p:spPr>
        <p:txBody>
          <a:bodyPr/>
          <a:lstStyle/>
          <a:p>
            <a:r>
              <a:t>Flushing Performance Impact</a:t>
            </a:r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xfrm>
            <a:off x="1260946" y="2290086"/>
            <a:ext cx="10464800" cy="13081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Comparing FileBench Varmail performance</a:t>
            </a:r>
          </a:p>
        </p:txBody>
      </p:sp>
      <p:graphicFrame>
        <p:nvGraphicFramePr>
          <p:cNvPr id="236" name="Chart 236"/>
          <p:cNvGraphicFramePr/>
          <p:nvPr>
            <p:extLst>
              <p:ext uri="{D42A27DB-BD31-4B8C-83A1-F6EECF244321}">
                <p14:modId xmlns:p14="http://schemas.microsoft.com/office/powerpoint/2010/main" val="2026237552"/>
              </p:ext>
            </p:extLst>
          </p:nvPr>
        </p:nvGraphicFramePr>
        <p:xfrm>
          <a:off x="2652173" y="3523910"/>
          <a:ext cx="9496822" cy="4283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7" name="Shape 237"/>
          <p:cNvSpPr/>
          <p:nvPr/>
        </p:nvSpPr>
        <p:spPr>
          <a:xfrm rot="16200000">
            <a:off x="-590382" y="5486398"/>
            <a:ext cx="4426559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Throughput (Ops/s)</a:t>
            </a:r>
          </a:p>
        </p:txBody>
      </p:sp>
      <p:sp>
        <p:nvSpPr>
          <p:cNvPr id="238" name="Shape 238"/>
          <p:cNvSpPr/>
          <p:nvPr/>
        </p:nvSpPr>
        <p:spPr>
          <a:xfrm>
            <a:off x="3543968" y="7660746"/>
            <a:ext cx="4079119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ext4 configuration</a:t>
            </a:r>
          </a:p>
        </p:txBody>
      </p:sp>
      <p:sp>
        <p:nvSpPr>
          <p:cNvPr id="241" name="Shape 241"/>
          <p:cNvSpPr/>
          <p:nvPr/>
        </p:nvSpPr>
        <p:spPr>
          <a:xfrm>
            <a:off x="653978" y="8638892"/>
            <a:ext cx="10909300" cy="690327"/>
          </a:xfrm>
          <a:prstGeom prst="roundRect">
            <a:avLst>
              <a:gd name="adj" fmla="val 9434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~ 5X performance difference based on flushing!</a:t>
            </a:r>
          </a:p>
        </p:txBody>
      </p:sp>
      <p:sp>
        <p:nvSpPr>
          <p:cNvPr id="242" name="Shape 2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Probabilistic Crash Consistency</a:t>
            </a:r>
            <a:endParaRPr dirty="0"/>
          </a:p>
        </p:txBody>
      </p:sp>
      <p:sp>
        <p:nvSpPr>
          <p:cNvPr id="249" name="Shape 249"/>
          <p:cNvSpPr>
            <a:spLocks noGrp="1"/>
          </p:cNvSpPr>
          <p:nvPr>
            <p:ph type="body" idx="1"/>
          </p:nvPr>
        </p:nvSpPr>
        <p:spPr>
          <a:xfrm>
            <a:off x="457200" y="1816100"/>
            <a:ext cx="11950700" cy="7035800"/>
          </a:xfrm>
          <a:prstGeom prst="rect">
            <a:avLst/>
          </a:prstGeom>
        </p:spPr>
        <p:txBody>
          <a:bodyPr/>
          <a:lstStyle/>
          <a:p>
            <a:pPr indent="508000"/>
            <a:r>
              <a:rPr sz="3200" dirty="0"/>
              <a:t>Practitioners </a:t>
            </a:r>
            <a:r>
              <a:rPr sz="3200" dirty="0">
                <a:solidFill>
                  <a:srgbClr val="E32400"/>
                </a:solidFill>
              </a:rPr>
              <a:t>turn off</a:t>
            </a:r>
            <a:r>
              <a:rPr sz="3200" dirty="0"/>
              <a:t> flushes due to performance degradation</a:t>
            </a:r>
          </a:p>
          <a:p>
            <a:pPr marL="1778000" lvl="1"/>
            <a:r>
              <a:rPr sz="2800" dirty="0"/>
              <a:t>E.g., ext3 by default did not enable flushes for many years</a:t>
            </a:r>
          </a:p>
          <a:p>
            <a:pPr indent="508000"/>
            <a:r>
              <a:rPr sz="3200" dirty="0"/>
              <a:t>Observe crashes do not cause inconsistency for </a:t>
            </a:r>
            <a:r>
              <a:rPr sz="3200" dirty="0">
                <a:solidFill>
                  <a:srgbClr val="E32400"/>
                </a:solidFill>
              </a:rPr>
              <a:t>some</a:t>
            </a:r>
            <a:r>
              <a:rPr sz="3200" dirty="0"/>
              <a:t> workloads</a:t>
            </a:r>
          </a:p>
        </p:txBody>
      </p:sp>
      <p:sp>
        <p:nvSpPr>
          <p:cNvPr id="250" name="Shape 2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205"/>
          <p:cNvGrpSpPr/>
          <p:nvPr/>
        </p:nvGrpSpPr>
        <p:grpSpPr>
          <a:xfrm>
            <a:off x="7886700" y="7912100"/>
            <a:ext cx="3822700" cy="1828801"/>
            <a:chOff x="0" y="0"/>
            <a:chExt cx="3822700" cy="18288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3822700" cy="1813302"/>
            </a:xfrm>
            <a:prstGeom prst="roundRect">
              <a:avLst>
                <a:gd name="adj" fmla="val 10506"/>
              </a:avLst>
            </a:prstGeom>
            <a:noFill/>
            <a:ln w="50800" cap="flat">
              <a:solidFill>
                <a:srgbClr val="FF6A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6A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1102233" y="945396"/>
              <a:ext cx="1620479" cy="883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Journal</a:t>
              </a:r>
            </a:p>
          </p:txBody>
        </p:sp>
      </p:grpSp>
      <p:sp>
        <p:nvSpPr>
          <p:cNvPr id="206" name="Shape 206"/>
          <p:cNvSpPr>
            <a:spLocks noGrp="1"/>
          </p:cNvSpPr>
          <p:nvPr>
            <p:ph type="title"/>
          </p:nvPr>
        </p:nvSpPr>
        <p:spPr>
          <a:xfrm>
            <a:off x="393700" y="-165100"/>
            <a:ext cx="11950700" cy="1511300"/>
          </a:xfrm>
          <a:prstGeom prst="rect">
            <a:avLst/>
          </a:prstGeom>
        </p:spPr>
        <p:txBody>
          <a:bodyPr/>
          <a:lstStyle/>
          <a:p>
            <a:r>
              <a:t>Journaling with Flushes</a:t>
            </a:r>
          </a:p>
        </p:txBody>
      </p:sp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509122" y="5753099"/>
            <a:ext cx="33782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4013"/>
                </a:solidFill>
              </a:defRPr>
            </a:lvl1pPr>
          </a:lstStyle>
          <a:p>
            <a:r>
              <a:t>FILE SYSTEM</a:t>
            </a:r>
          </a:p>
        </p:txBody>
      </p:sp>
      <p:sp>
        <p:nvSpPr>
          <p:cNvPr id="209" name="Shape 209"/>
          <p:cNvSpPr/>
          <p:nvPr/>
        </p:nvSpPr>
        <p:spPr>
          <a:xfrm>
            <a:off x="355066" y="6896099"/>
            <a:ext cx="36830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4F7A28"/>
                </a:solidFill>
              </a:defRPr>
            </a:lvl1pPr>
          </a:lstStyle>
          <a:p>
            <a:r>
              <a:t>DISK CACHE</a:t>
            </a:r>
          </a:p>
        </p:txBody>
      </p:sp>
      <p:sp>
        <p:nvSpPr>
          <p:cNvPr id="210" name="Shape 210"/>
          <p:cNvSpPr/>
          <p:nvPr/>
        </p:nvSpPr>
        <p:spPr>
          <a:xfrm>
            <a:off x="406400" y="4737099"/>
            <a:ext cx="35814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56D6"/>
                </a:solidFill>
              </a:defRPr>
            </a:lvl1pPr>
          </a:lstStyle>
          <a:p>
            <a:r>
              <a:t>APPLICATION</a:t>
            </a:r>
          </a:p>
        </p:txBody>
      </p:sp>
      <p:sp>
        <p:nvSpPr>
          <p:cNvPr id="211" name="Shape 211"/>
          <p:cNvSpPr/>
          <p:nvPr/>
        </p:nvSpPr>
        <p:spPr>
          <a:xfrm>
            <a:off x="4381500" y="57150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D</a:t>
            </a:r>
          </a:p>
        </p:txBody>
      </p:sp>
      <p:sp>
        <p:nvSpPr>
          <p:cNvPr id="212" name="Shape 212"/>
          <p:cNvSpPr/>
          <p:nvPr/>
        </p:nvSpPr>
        <p:spPr>
          <a:xfrm>
            <a:off x="5943600" y="57150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874EFE"/>
          </a:solidFill>
          <a:ln w="101600">
            <a:solidFill>
              <a:srgbClr val="FF864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J</a:t>
            </a:r>
            <a:r>
              <a:rPr baseline="-5999"/>
              <a:t>M</a:t>
            </a:r>
          </a:p>
        </p:txBody>
      </p:sp>
      <p:sp>
        <p:nvSpPr>
          <p:cNvPr id="213" name="Shape 213"/>
          <p:cNvSpPr/>
          <p:nvPr/>
        </p:nvSpPr>
        <p:spPr>
          <a:xfrm>
            <a:off x="8559800" y="57150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FEC700"/>
          </a:solidFill>
          <a:ln w="101600">
            <a:solidFill>
              <a:srgbClr val="FF864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J</a:t>
            </a:r>
            <a:r>
              <a:rPr baseline="-5999"/>
              <a:t>C</a:t>
            </a:r>
          </a:p>
        </p:txBody>
      </p:sp>
      <p:sp>
        <p:nvSpPr>
          <p:cNvPr id="214" name="Shape 214"/>
          <p:cNvSpPr/>
          <p:nvPr/>
        </p:nvSpPr>
        <p:spPr>
          <a:xfrm>
            <a:off x="11176000" y="57150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874EF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M</a:t>
            </a:r>
          </a:p>
        </p:txBody>
      </p:sp>
      <p:sp>
        <p:nvSpPr>
          <p:cNvPr id="215" name="Shape 215"/>
          <p:cNvSpPr/>
          <p:nvPr/>
        </p:nvSpPr>
        <p:spPr>
          <a:xfrm flipV="1">
            <a:off x="927100" y="6708896"/>
            <a:ext cx="11095349" cy="2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6" name="Shape 216"/>
          <p:cNvSpPr/>
          <p:nvPr/>
        </p:nvSpPr>
        <p:spPr>
          <a:xfrm flipV="1">
            <a:off x="927100" y="5527796"/>
            <a:ext cx="11095349" cy="2"/>
          </a:xfrm>
          <a:prstGeom prst="line">
            <a:avLst/>
          </a:prstGeom>
          <a:ln w="63500">
            <a:solidFill>
              <a:srgbClr val="000000">
                <a:alpha val="50000"/>
              </a:srgb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9245600" y="3873500"/>
            <a:ext cx="2832100" cy="1016000"/>
          </a:xfrm>
          <a:prstGeom prst="roundRect">
            <a:avLst>
              <a:gd name="adj" fmla="val 18750"/>
            </a:avLst>
          </a:prstGeom>
          <a:solidFill>
            <a:srgbClr val="874EF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sz="3600" dirty="0"/>
              <a:t>METADATA</a:t>
            </a:r>
          </a:p>
        </p:txBody>
      </p:sp>
      <p:sp>
        <p:nvSpPr>
          <p:cNvPr id="218" name="Shape 218"/>
          <p:cNvSpPr/>
          <p:nvPr/>
        </p:nvSpPr>
        <p:spPr>
          <a:xfrm>
            <a:off x="6445250" y="3867150"/>
            <a:ext cx="1625600" cy="1016000"/>
          </a:xfrm>
          <a:prstGeom prst="roundRect">
            <a:avLst>
              <a:gd name="adj" fmla="val 18750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DATA</a:t>
            </a:r>
          </a:p>
        </p:txBody>
      </p:sp>
      <p:sp>
        <p:nvSpPr>
          <p:cNvPr id="219" name="Shape 219"/>
          <p:cNvSpPr/>
          <p:nvPr/>
        </p:nvSpPr>
        <p:spPr>
          <a:xfrm flipV="1">
            <a:off x="6433507" y="4755875"/>
            <a:ext cx="2654657" cy="831387"/>
          </a:xfrm>
          <a:prstGeom prst="line">
            <a:avLst/>
          </a:prstGeom>
          <a:ln w="63500">
            <a:solidFill>
              <a:srgbClr val="7A7A7A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0" name="Shape 220"/>
          <p:cNvSpPr/>
          <p:nvPr/>
        </p:nvSpPr>
        <p:spPr>
          <a:xfrm flipV="1">
            <a:off x="11478637" y="4995561"/>
            <a:ext cx="1" cy="648171"/>
          </a:xfrm>
          <a:prstGeom prst="line">
            <a:avLst/>
          </a:prstGeom>
          <a:ln w="63500">
            <a:solidFill>
              <a:srgbClr val="7A7A7A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 flipV="1">
            <a:off x="4809123" y="4950891"/>
            <a:ext cx="1533542" cy="637108"/>
          </a:xfrm>
          <a:prstGeom prst="line">
            <a:avLst/>
          </a:prstGeom>
          <a:ln w="63500">
            <a:solidFill>
              <a:srgbClr val="7A7A7A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 flipV="1">
            <a:off x="825500" y="7813796"/>
            <a:ext cx="11095349" cy="2"/>
          </a:xfrm>
          <a:prstGeom prst="line">
            <a:avLst/>
          </a:prstGeom>
          <a:ln w="63500">
            <a:solidFill>
              <a:srgbClr val="000000">
                <a:alpha val="50000"/>
              </a:srgb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355600" y="8077199"/>
            <a:ext cx="3683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4F7A28"/>
                </a:solidFill>
              </a:defRPr>
            </a:lvl1pPr>
          </a:lstStyle>
          <a:p>
            <a:r>
              <a:t>DISK PLATTER</a:t>
            </a:r>
          </a:p>
        </p:txBody>
      </p:sp>
      <p:sp>
        <p:nvSpPr>
          <p:cNvPr id="224" name="Shape 224"/>
          <p:cNvSpPr/>
          <p:nvPr/>
        </p:nvSpPr>
        <p:spPr>
          <a:xfrm flipV="1">
            <a:off x="7665024" y="5676900"/>
            <a:ext cx="10975" cy="1180280"/>
          </a:xfrm>
          <a:prstGeom prst="line">
            <a:avLst/>
          </a:prstGeom>
          <a:ln w="63500">
            <a:solidFill>
              <a:srgbClr val="FF4013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7023100" y="6845300"/>
            <a:ext cx="1282700" cy="800100"/>
          </a:xfrm>
          <a:prstGeom prst="rect">
            <a:avLst/>
          </a:prstGeom>
          <a:solidFill>
            <a:srgbClr val="FF4013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FLUSH</a:t>
            </a:r>
          </a:p>
        </p:txBody>
      </p:sp>
      <p:sp>
        <p:nvSpPr>
          <p:cNvPr id="226" name="Shape 226"/>
          <p:cNvSpPr/>
          <p:nvPr/>
        </p:nvSpPr>
        <p:spPr>
          <a:xfrm flipV="1">
            <a:off x="10276045" y="5689599"/>
            <a:ext cx="10974" cy="1180280"/>
          </a:xfrm>
          <a:prstGeom prst="line">
            <a:avLst/>
          </a:prstGeom>
          <a:ln w="63500">
            <a:solidFill>
              <a:srgbClr val="FF4013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9639300" y="6845300"/>
            <a:ext cx="1282700" cy="800100"/>
          </a:xfrm>
          <a:prstGeom prst="rect">
            <a:avLst/>
          </a:prstGeom>
          <a:solidFill>
            <a:srgbClr val="FF4013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FLUSH</a:t>
            </a:r>
          </a:p>
        </p:txBody>
      </p:sp>
      <p:sp>
        <p:nvSpPr>
          <p:cNvPr id="228" name="Shape 228"/>
          <p:cNvSpPr>
            <a:spLocks noGrp="1"/>
          </p:cNvSpPr>
          <p:nvPr>
            <p:ph type="body" sz="half" idx="1"/>
          </p:nvPr>
        </p:nvSpPr>
        <p:spPr>
          <a:xfrm>
            <a:off x="0" y="927100"/>
            <a:ext cx="11950700" cy="3771900"/>
          </a:xfrm>
          <a:prstGeom prst="rect">
            <a:avLst/>
          </a:prstGeom>
        </p:spPr>
        <p:txBody>
          <a:bodyPr/>
          <a:lstStyle/>
          <a:p>
            <a:pPr indent="508000">
              <a:spcBef>
                <a:spcPts val="800"/>
              </a:spcBef>
            </a:pPr>
            <a:r>
              <a:rPr dirty="0"/>
              <a:t>Journaling protocol</a:t>
            </a:r>
            <a:r>
              <a:rPr lang="en-US" dirty="0"/>
              <a:t> (ordered mode)</a:t>
            </a:r>
            <a:endParaRPr dirty="0"/>
          </a:p>
          <a:p>
            <a:pPr marL="1778000" lvl="1">
              <a:spcBef>
                <a:spcPts val="400"/>
              </a:spcBef>
            </a:pPr>
            <a:r>
              <a:rPr dirty="0"/>
              <a:t>Data write (D)</a:t>
            </a:r>
          </a:p>
          <a:p>
            <a:pPr marL="1778000" lvl="1">
              <a:spcBef>
                <a:spcPts val="400"/>
              </a:spcBef>
            </a:pPr>
            <a:r>
              <a:rPr dirty="0"/>
              <a:t>Logging Metadata (J</a:t>
            </a:r>
            <a:r>
              <a:rPr baseline="-5999" dirty="0"/>
              <a:t>M</a:t>
            </a:r>
            <a:r>
              <a:rPr dirty="0"/>
              <a:t>)</a:t>
            </a:r>
          </a:p>
          <a:p>
            <a:pPr marL="1778000" lvl="1">
              <a:spcBef>
                <a:spcPts val="400"/>
              </a:spcBef>
            </a:pPr>
            <a:r>
              <a:rPr dirty="0"/>
              <a:t>Logging Commit (J</a:t>
            </a:r>
            <a:r>
              <a:rPr baseline="-5999" dirty="0"/>
              <a:t>C</a:t>
            </a:r>
            <a:r>
              <a:rPr dirty="0"/>
              <a:t>)</a:t>
            </a:r>
          </a:p>
          <a:p>
            <a:pPr marL="1778000" lvl="1">
              <a:spcBef>
                <a:spcPts val="400"/>
              </a:spcBef>
            </a:pPr>
            <a:r>
              <a:rPr dirty="0"/>
              <a:t>Checkpointing (M)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14583" pathEditMode="relative">
                                      <p:cBhvr>
                                        <p:cTn id="3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14583" pathEditMode="relative">
                                      <p:cBhvr>
                                        <p:cTn id="51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114583 L 0.213535 0.235677" pathEditMode="relative">
                                      <p:cBhvr>
                                        <p:cTn id="62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114583 L 0.000000 0.235677" pathEditMode="relative">
                                      <p:cBhvr>
                                        <p:cTn id="6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14583" pathEditMode="relative">
                                      <p:cBhvr>
                                        <p:cTn id="77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114583 L 0.114573 0.235677" pathEditMode="relative">
                                      <p:cBhvr>
                                        <p:cTn id="8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14583" pathEditMode="relative">
                                      <p:cBhvr>
                                        <p:cTn id="10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114583 L -0.402344 0.235677" pathEditMode="relative">
                                      <p:cBhvr>
                                        <p:cTn id="110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 advAuto="0"/>
      <p:bldP spid="212" grpId="0" animBg="1" advAuto="0"/>
      <p:bldP spid="213" grpId="0" animBg="1" advAuto="0"/>
      <p:bldP spid="214" grpId="0" animBg="1" advAuto="0"/>
      <p:bldP spid="217" grpId="0" animBg="1" advAuto="0"/>
      <p:bldP spid="218" grpId="0" animBg="1" advAuto="0"/>
      <p:bldP spid="219" grpId="0" animBg="1" advAuto="0"/>
      <p:bldP spid="219" grpId="1" animBg="1" advAuto="0"/>
      <p:bldP spid="220" grpId="0" animBg="1" advAuto="0"/>
      <p:bldP spid="220" grpId="1" animBg="1" advAuto="0"/>
      <p:bldP spid="221" grpId="0" animBg="1" advAuto="0"/>
      <p:bldP spid="221" grpId="1" animBg="1" advAuto="0"/>
      <p:bldP spid="224" grpId="0" animBg="1" advAuto="0"/>
      <p:bldP spid="225" grpId="0" animBg="1" advAuto="0"/>
      <p:bldP spid="226" grpId="0" animBg="1" advAuto="0"/>
      <p:bldP spid="227" grpId="0" animBg="1" advAuto="0"/>
      <p:bldP spid="228" grpId="0" build="p" bldLvl="5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roup 254"/>
          <p:cNvGrpSpPr/>
          <p:nvPr/>
        </p:nvGrpSpPr>
        <p:grpSpPr>
          <a:xfrm>
            <a:off x="7886700" y="7912100"/>
            <a:ext cx="3822700" cy="1828801"/>
            <a:chOff x="0" y="0"/>
            <a:chExt cx="3822700" cy="1828800"/>
          </a:xfrm>
        </p:grpSpPr>
        <p:sp>
          <p:nvSpPr>
            <p:cNvPr id="252" name="Shape 252"/>
            <p:cNvSpPr/>
            <p:nvPr/>
          </p:nvSpPr>
          <p:spPr>
            <a:xfrm>
              <a:off x="0" y="0"/>
              <a:ext cx="3822700" cy="1813302"/>
            </a:xfrm>
            <a:prstGeom prst="roundRect">
              <a:avLst>
                <a:gd name="adj" fmla="val 10506"/>
              </a:avLst>
            </a:prstGeom>
            <a:noFill/>
            <a:ln w="50800" cap="flat">
              <a:solidFill>
                <a:srgbClr val="FF6A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6A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1102233" y="945396"/>
              <a:ext cx="1620479" cy="883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Journal</a:t>
              </a:r>
            </a:p>
          </p:txBody>
        </p:sp>
      </p:grpSp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Journaling without Ordering</a:t>
            </a:r>
          </a:p>
        </p:txBody>
      </p:sp>
      <p:sp>
        <p:nvSpPr>
          <p:cNvPr id="256" name="Shape 2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509122" y="5753099"/>
            <a:ext cx="33782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4013"/>
                </a:solidFill>
              </a:defRPr>
            </a:lvl1pPr>
          </a:lstStyle>
          <a:p>
            <a:r>
              <a:t>FILE SYSTEM</a:t>
            </a:r>
          </a:p>
        </p:txBody>
      </p:sp>
      <p:sp>
        <p:nvSpPr>
          <p:cNvPr id="258" name="Shape 258"/>
          <p:cNvSpPr/>
          <p:nvPr/>
        </p:nvSpPr>
        <p:spPr>
          <a:xfrm>
            <a:off x="355066" y="6896099"/>
            <a:ext cx="36830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4F7A28"/>
                </a:solidFill>
              </a:defRPr>
            </a:lvl1pPr>
          </a:lstStyle>
          <a:p>
            <a:r>
              <a:t>DISK CACHE</a:t>
            </a:r>
          </a:p>
        </p:txBody>
      </p:sp>
      <p:sp>
        <p:nvSpPr>
          <p:cNvPr id="259" name="Shape 259"/>
          <p:cNvSpPr/>
          <p:nvPr/>
        </p:nvSpPr>
        <p:spPr>
          <a:xfrm>
            <a:off x="406400" y="4737099"/>
            <a:ext cx="35814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56D6"/>
                </a:solidFill>
              </a:defRPr>
            </a:lvl1pPr>
          </a:lstStyle>
          <a:p>
            <a:r>
              <a:t>APPLICATION</a:t>
            </a:r>
          </a:p>
        </p:txBody>
      </p:sp>
      <p:sp>
        <p:nvSpPr>
          <p:cNvPr id="260" name="Shape 260"/>
          <p:cNvSpPr/>
          <p:nvPr/>
        </p:nvSpPr>
        <p:spPr>
          <a:xfrm>
            <a:off x="4381500" y="57150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D</a:t>
            </a:r>
          </a:p>
        </p:txBody>
      </p:sp>
      <p:sp>
        <p:nvSpPr>
          <p:cNvPr id="261" name="Shape 261"/>
          <p:cNvSpPr/>
          <p:nvPr/>
        </p:nvSpPr>
        <p:spPr>
          <a:xfrm>
            <a:off x="5943600" y="57150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874EFE"/>
          </a:solidFill>
          <a:ln w="101600">
            <a:solidFill>
              <a:srgbClr val="FF864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J</a:t>
            </a:r>
            <a:r>
              <a:rPr baseline="-5999"/>
              <a:t>M</a:t>
            </a:r>
          </a:p>
        </p:txBody>
      </p:sp>
      <p:sp>
        <p:nvSpPr>
          <p:cNvPr id="262" name="Shape 262"/>
          <p:cNvSpPr/>
          <p:nvPr/>
        </p:nvSpPr>
        <p:spPr>
          <a:xfrm>
            <a:off x="8559800" y="57150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FEC700"/>
          </a:solidFill>
          <a:ln w="101600">
            <a:solidFill>
              <a:srgbClr val="FF864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J</a:t>
            </a:r>
            <a:r>
              <a:rPr baseline="-5999"/>
              <a:t>C</a:t>
            </a:r>
          </a:p>
        </p:txBody>
      </p:sp>
      <p:sp>
        <p:nvSpPr>
          <p:cNvPr id="263" name="Shape 263"/>
          <p:cNvSpPr/>
          <p:nvPr/>
        </p:nvSpPr>
        <p:spPr>
          <a:xfrm>
            <a:off x="11176000" y="57150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874EF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M</a:t>
            </a:r>
          </a:p>
        </p:txBody>
      </p:sp>
      <p:sp>
        <p:nvSpPr>
          <p:cNvPr id="264" name="Shape 264"/>
          <p:cNvSpPr/>
          <p:nvPr/>
        </p:nvSpPr>
        <p:spPr>
          <a:xfrm flipV="1">
            <a:off x="927100" y="6708896"/>
            <a:ext cx="11095349" cy="2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5" name="Shape 265"/>
          <p:cNvSpPr/>
          <p:nvPr/>
        </p:nvSpPr>
        <p:spPr>
          <a:xfrm flipV="1">
            <a:off x="927100" y="5527796"/>
            <a:ext cx="11095349" cy="2"/>
          </a:xfrm>
          <a:prstGeom prst="line">
            <a:avLst/>
          </a:prstGeom>
          <a:ln w="63500">
            <a:solidFill>
              <a:srgbClr val="000000">
                <a:alpha val="50000"/>
              </a:srgb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9245600" y="3873500"/>
            <a:ext cx="3001364" cy="1016000"/>
          </a:xfrm>
          <a:prstGeom prst="roundRect">
            <a:avLst>
              <a:gd name="adj" fmla="val 18750"/>
            </a:avLst>
          </a:prstGeom>
          <a:solidFill>
            <a:srgbClr val="874EF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dirty="0"/>
              <a:t>METADATA</a:t>
            </a:r>
          </a:p>
        </p:txBody>
      </p:sp>
      <p:sp>
        <p:nvSpPr>
          <p:cNvPr id="267" name="Shape 267"/>
          <p:cNvSpPr/>
          <p:nvPr/>
        </p:nvSpPr>
        <p:spPr>
          <a:xfrm>
            <a:off x="6445250" y="3867150"/>
            <a:ext cx="1625600" cy="1016000"/>
          </a:xfrm>
          <a:prstGeom prst="roundRect">
            <a:avLst>
              <a:gd name="adj" fmla="val 18750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DATA</a:t>
            </a:r>
          </a:p>
        </p:txBody>
      </p:sp>
      <p:sp>
        <p:nvSpPr>
          <p:cNvPr id="268" name="Shape 268"/>
          <p:cNvSpPr/>
          <p:nvPr/>
        </p:nvSpPr>
        <p:spPr>
          <a:xfrm flipV="1">
            <a:off x="825500" y="7813796"/>
            <a:ext cx="11095349" cy="2"/>
          </a:xfrm>
          <a:prstGeom prst="line">
            <a:avLst/>
          </a:prstGeom>
          <a:ln w="63500">
            <a:solidFill>
              <a:srgbClr val="000000">
                <a:alpha val="50000"/>
              </a:srgb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355600" y="8077199"/>
            <a:ext cx="3683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4F7A28"/>
                </a:solidFill>
              </a:defRPr>
            </a:lvl1pPr>
          </a:lstStyle>
          <a:p>
            <a:r>
              <a:t>DISK PLATTER</a:t>
            </a:r>
          </a:p>
        </p:txBody>
      </p:sp>
      <p:sp>
        <p:nvSpPr>
          <p:cNvPr id="270" name="Shape 270"/>
          <p:cNvSpPr/>
          <p:nvPr/>
        </p:nvSpPr>
        <p:spPr>
          <a:xfrm flipV="1">
            <a:off x="7665024" y="5676900"/>
            <a:ext cx="10975" cy="1180280"/>
          </a:xfrm>
          <a:prstGeom prst="line">
            <a:avLst/>
          </a:prstGeom>
          <a:ln w="63500">
            <a:solidFill>
              <a:srgbClr val="FF4013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7023100" y="6845300"/>
            <a:ext cx="1282700" cy="800100"/>
          </a:xfrm>
          <a:prstGeom prst="rect">
            <a:avLst/>
          </a:prstGeom>
          <a:solidFill>
            <a:srgbClr val="FF4013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FLUSH</a:t>
            </a:r>
          </a:p>
        </p:txBody>
      </p:sp>
      <p:sp>
        <p:nvSpPr>
          <p:cNvPr id="272" name="Shape 272"/>
          <p:cNvSpPr/>
          <p:nvPr/>
        </p:nvSpPr>
        <p:spPr>
          <a:xfrm flipV="1">
            <a:off x="10276045" y="5689599"/>
            <a:ext cx="10974" cy="1180280"/>
          </a:xfrm>
          <a:prstGeom prst="line">
            <a:avLst/>
          </a:prstGeom>
          <a:ln w="63500">
            <a:solidFill>
              <a:srgbClr val="FF4013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9639300" y="6845300"/>
            <a:ext cx="1282700" cy="800100"/>
          </a:xfrm>
          <a:prstGeom prst="rect">
            <a:avLst/>
          </a:prstGeom>
          <a:solidFill>
            <a:srgbClr val="FF4013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FLUSH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sz="half" idx="1"/>
          </p:nvPr>
        </p:nvSpPr>
        <p:spPr>
          <a:xfrm>
            <a:off x="279400" y="1549400"/>
            <a:ext cx="12382500" cy="2082800"/>
          </a:xfrm>
          <a:prstGeom prst="rect">
            <a:avLst/>
          </a:prstGeom>
        </p:spPr>
        <p:txBody>
          <a:bodyPr/>
          <a:lstStyle/>
          <a:p>
            <a:pPr indent="508000">
              <a:spcBef>
                <a:spcPts val="800"/>
              </a:spcBef>
            </a:pPr>
            <a:r>
              <a:t>Without flushes, blocks may be reordered</a:t>
            </a:r>
          </a:p>
          <a:p>
            <a:pPr marL="1778000" lvl="1">
              <a:spcBef>
                <a:spcPts val="800"/>
              </a:spcBef>
            </a:pPr>
            <a:r>
              <a:t>E.g., J</a:t>
            </a:r>
            <a:r>
              <a:rPr baseline="-5999"/>
              <a:t>C</a:t>
            </a:r>
            <a:r>
              <a:t> and J</a:t>
            </a:r>
            <a:r>
              <a:rPr baseline="-5999"/>
              <a:t>M</a:t>
            </a:r>
            <a:r>
              <a:t> written first as disk head near journal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13281" pathEditMode="relative">
                                      <p:cBhvr>
                                        <p:cTn id="29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00 0.114583" pathEditMode="relative">
                                      <p:cBhvr>
                                        <p:cTn id="32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14583" pathEditMode="relative">
                                      <p:cBhvr>
                                        <p:cTn id="35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13281" pathEditMode="relative">
                                      <p:cBhvr>
                                        <p:cTn id="3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00 0.114583 L 0.201172 0.235677" pathEditMode="relative">
                                      <p:cBhvr>
                                        <p:cTn id="41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114583 L 0.109257 0.235677" pathEditMode="relative">
                                      <p:cBhvr>
                                        <p:cTn id="44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113281 L 0.000000 0.235677" pathEditMode="relative">
                                      <p:cBhvr>
                                        <p:cTn id="48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113281 L -0.402344 0.235677" pathEditMode="relative">
                                      <p:cBhvr>
                                        <p:cTn id="51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 advAuto="0"/>
      <p:bldP spid="271" grpId="0" animBg="1" advAuto="0"/>
      <p:bldP spid="272" grpId="0" animBg="1" advAuto="0"/>
      <p:bldP spid="273" grpId="0" animBg="1" advAuto="0"/>
      <p:bldP spid="274" grpId="0" build="p" bldLvl="5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Probabilistic Crash Consistency</a:t>
            </a:r>
          </a:p>
        </p:txBody>
      </p:sp>
      <p:sp>
        <p:nvSpPr>
          <p:cNvPr id="277" name="Shape 277"/>
          <p:cNvSpPr>
            <a:spLocks noGrp="1"/>
          </p:cNvSpPr>
          <p:nvPr>
            <p:ph type="body" sz="quarter" idx="1"/>
          </p:nvPr>
        </p:nvSpPr>
        <p:spPr>
          <a:xfrm>
            <a:off x="520700" y="1790700"/>
            <a:ext cx="11950700" cy="1219200"/>
          </a:xfrm>
          <a:prstGeom prst="rect">
            <a:avLst/>
          </a:prstGeom>
        </p:spPr>
        <p:txBody>
          <a:bodyPr/>
          <a:lstStyle>
            <a:lvl1pPr indent="508000"/>
          </a:lstStyle>
          <a:p>
            <a:r>
              <a:t>Re-ordering leads to windows of vulnerability</a:t>
            </a:r>
          </a:p>
        </p:txBody>
      </p:sp>
      <p:sp>
        <p:nvSpPr>
          <p:cNvPr id="278" name="Shape 2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3644900" y="32512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D</a:t>
            </a:r>
          </a:p>
        </p:txBody>
      </p:sp>
      <p:sp>
        <p:nvSpPr>
          <p:cNvPr id="280" name="Shape 280"/>
          <p:cNvSpPr/>
          <p:nvPr/>
        </p:nvSpPr>
        <p:spPr>
          <a:xfrm>
            <a:off x="5245100" y="32512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874EFE"/>
          </a:solidFill>
          <a:ln w="101600">
            <a:solidFill>
              <a:srgbClr val="FF864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J</a:t>
            </a:r>
            <a:r>
              <a:rPr baseline="-5999"/>
              <a:t>M</a:t>
            </a:r>
          </a:p>
        </p:txBody>
      </p:sp>
      <p:sp>
        <p:nvSpPr>
          <p:cNvPr id="281" name="Shape 281"/>
          <p:cNvSpPr/>
          <p:nvPr/>
        </p:nvSpPr>
        <p:spPr>
          <a:xfrm>
            <a:off x="6807200" y="32512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FEC700"/>
          </a:solidFill>
          <a:ln w="101600">
            <a:solidFill>
              <a:srgbClr val="FF864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J</a:t>
            </a:r>
            <a:r>
              <a:rPr baseline="-5999"/>
              <a:t>C</a:t>
            </a:r>
          </a:p>
        </p:txBody>
      </p:sp>
      <p:sp>
        <p:nvSpPr>
          <p:cNvPr id="282" name="Shape 282"/>
          <p:cNvSpPr/>
          <p:nvPr/>
        </p:nvSpPr>
        <p:spPr>
          <a:xfrm>
            <a:off x="8470900" y="32512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874EF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M</a:t>
            </a:r>
          </a:p>
        </p:txBody>
      </p:sp>
      <p:sp>
        <p:nvSpPr>
          <p:cNvPr id="283" name="Shape 283"/>
          <p:cNvSpPr/>
          <p:nvPr/>
        </p:nvSpPr>
        <p:spPr>
          <a:xfrm>
            <a:off x="4704057" y="5886450"/>
            <a:ext cx="3627791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4" name="Shape 284"/>
          <p:cNvSpPr/>
          <p:nvPr/>
        </p:nvSpPr>
        <p:spPr>
          <a:xfrm flipH="1">
            <a:off x="4693047" y="4444999"/>
            <a:ext cx="48" cy="2463814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5" name="Shape 285"/>
          <p:cNvSpPr/>
          <p:nvPr/>
        </p:nvSpPr>
        <p:spPr>
          <a:xfrm flipH="1">
            <a:off x="8261749" y="4444999"/>
            <a:ext cx="47" cy="2463814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6" name="Shape 286"/>
          <p:cNvSpPr/>
          <p:nvPr/>
        </p:nvSpPr>
        <p:spPr>
          <a:xfrm flipH="1" flipV="1">
            <a:off x="1295399" y="4331539"/>
            <a:ext cx="10778680" cy="5313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10446388" y="3378200"/>
            <a:ext cx="1220169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Time</a:t>
            </a:r>
          </a:p>
        </p:txBody>
      </p:sp>
      <p:sp>
        <p:nvSpPr>
          <p:cNvPr id="288" name="Shape 288"/>
          <p:cNvSpPr/>
          <p:nvPr/>
        </p:nvSpPr>
        <p:spPr>
          <a:xfrm>
            <a:off x="5478288" y="6057900"/>
            <a:ext cx="1998391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289" name="Shape 289"/>
          <p:cNvSpPr/>
          <p:nvPr/>
        </p:nvSpPr>
        <p:spPr>
          <a:xfrm flipH="1">
            <a:off x="3416299" y="4356100"/>
            <a:ext cx="1" cy="3450134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9619429" y="4445000"/>
            <a:ext cx="6" cy="346795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3428960" y="6956589"/>
            <a:ext cx="6247822" cy="2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4857477" y="7213600"/>
            <a:ext cx="3230836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Total I/O Time</a:t>
            </a:r>
          </a:p>
        </p:txBody>
      </p:sp>
      <p:sp>
        <p:nvSpPr>
          <p:cNvPr id="293" name="Shape 293"/>
          <p:cNvSpPr/>
          <p:nvPr/>
        </p:nvSpPr>
        <p:spPr>
          <a:xfrm>
            <a:off x="318622" y="8178800"/>
            <a:ext cx="12331701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E32400"/>
                </a:solidFill>
              </a:defRPr>
            </a:lvl1pPr>
          </a:lstStyle>
          <a:p>
            <a:r>
              <a:t>P-inconsistency =  Time in window(s) / Total I/O Time</a:t>
            </a:r>
          </a:p>
        </p:txBody>
      </p:sp>
      <p:sp>
        <p:nvSpPr>
          <p:cNvPr id="294" name="Shape 294"/>
          <p:cNvSpPr/>
          <p:nvPr/>
        </p:nvSpPr>
        <p:spPr>
          <a:xfrm>
            <a:off x="431800" y="3378200"/>
            <a:ext cx="2529545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4013"/>
                </a:solidFill>
              </a:defRPr>
            </a:lvl1pPr>
          </a:lstStyle>
          <a:p>
            <a:r>
              <a:t>MEMORY</a:t>
            </a:r>
          </a:p>
        </p:txBody>
      </p:sp>
      <p:sp>
        <p:nvSpPr>
          <p:cNvPr id="295" name="Shape 295"/>
          <p:cNvSpPr/>
          <p:nvPr/>
        </p:nvSpPr>
        <p:spPr>
          <a:xfrm>
            <a:off x="321797" y="4602701"/>
            <a:ext cx="2521523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4F7A28"/>
                </a:solidFill>
              </a:defRPr>
            </a:lvl1pPr>
          </a:lstStyle>
          <a:p>
            <a:r>
              <a:rPr dirty="0"/>
              <a:t>DISK</a:t>
            </a:r>
            <a:br>
              <a:rPr lang="en-US" dirty="0"/>
            </a:br>
            <a:r>
              <a:rPr lang="en-US" dirty="0"/>
              <a:t>(simulated)</a:t>
            </a:r>
            <a:endParaRPr dirty="0"/>
          </a:p>
        </p:txBody>
      </p:sp>
      <p:sp>
        <p:nvSpPr>
          <p:cNvPr id="296" name="Shape 296"/>
          <p:cNvSpPr/>
          <p:nvPr/>
        </p:nvSpPr>
        <p:spPr>
          <a:xfrm>
            <a:off x="5245100" y="45593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D</a:t>
            </a:r>
          </a:p>
        </p:txBody>
      </p:sp>
      <p:sp>
        <p:nvSpPr>
          <p:cNvPr id="297" name="Shape 297"/>
          <p:cNvSpPr/>
          <p:nvPr/>
        </p:nvSpPr>
        <p:spPr>
          <a:xfrm>
            <a:off x="6807200" y="45593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874EFE"/>
          </a:solidFill>
          <a:ln w="101600">
            <a:solidFill>
              <a:srgbClr val="FF864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J</a:t>
            </a:r>
            <a:r>
              <a:rPr baseline="-5999"/>
              <a:t>M</a:t>
            </a:r>
          </a:p>
        </p:txBody>
      </p:sp>
      <p:sp>
        <p:nvSpPr>
          <p:cNvPr id="298" name="Shape 298"/>
          <p:cNvSpPr/>
          <p:nvPr/>
        </p:nvSpPr>
        <p:spPr>
          <a:xfrm>
            <a:off x="3644900" y="45593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FEC700"/>
          </a:solidFill>
          <a:ln w="101600">
            <a:solidFill>
              <a:srgbClr val="FF864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J</a:t>
            </a:r>
            <a:r>
              <a:rPr baseline="-5999"/>
              <a:t>C</a:t>
            </a:r>
          </a:p>
        </p:txBody>
      </p:sp>
      <p:sp>
        <p:nvSpPr>
          <p:cNvPr id="299" name="Shape 299"/>
          <p:cNvSpPr/>
          <p:nvPr/>
        </p:nvSpPr>
        <p:spPr>
          <a:xfrm>
            <a:off x="8509000" y="45593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874EF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M</a:t>
            </a:r>
          </a:p>
        </p:txBody>
      </p:sp>
      <p:sp>
        <p:nvSpPr>
          <p:cNvPr id="300" name="Shape 300"/>
          <p:cNvSpPr/>
          <p:nvPr/>
        </p:nvSpPr>
        <p:spPr>
          <a:xfrm flipV="1">
            <a:off x="4600848" y="4031511"/>
            <a:ext cx="2057742" cy="629115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/>
          </p:cNvSpPr>
          <p:nvPr>
            <p:ph type="title"/>
          </p:nvPr>
        </p:nvSpPr>
        <p:spPr>
          <a:xfrm>
            <a:off x="241300" y="254000"/>
            <a:ext cx="12649200" cy="1193800"/>
          </a:xfrm>
          <a:prstGeom prst="rect">
            <a:avLst/>
          </a:prstGeom>
        </p:spPr>
        <p:txBody>
          <a:bodyPr/>
          <a:lstStyle/>
          <a:p>
            <a:r>
              <a:t>Types of Re-ordering</a:t>
            </a:r>
          </a:p>
        </p:txBody>
      </p:sp>
      <p:sp>
        <p:nvSpPr>
          <p:cNvPr id="303" name="Shape 3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397374" y="2679700"/>
            <a:ext cx="11959728" cy="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393699" y="5027362"/>
            <a:ext cx="11959728" cy="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393699" y="8392862"/>
            <a:ext cx="11959728" cy="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 flipV="1">
            <a:off x="5421062" y="1752600"/>
            <a:ext cx="3" cy="7645400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980138" y="1803400"/>
            <a:ext cx="3388669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Correct Order</a:t>
            </a:r>
          </a:p>
        </p:txBody>
      </p:sp>
      <p:sp>
        <p:nvSpPr>
          <p:cNvPr id="309" name="Shape 309"/>
          <p:cNvSpPr/>
          <p:nvPr/>
        </p:nvSpPr>
        <p:spPr>
          <a:xfrm>
            <a:off x="1121016" y="3556000"/>
            <a:ext cx="3102435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Early Commit</a:t>
            </a:r>
          </a:p>
        </p:txBody>
      </p:sp>
      <p:sp>
        <p:nvSpPr>
          <p:cNvPr id="310" name="Shape 310"/>
          <p:cNvSpPr/>
          <p:nvPr/>
        </p:nvSpPr>
        <p:spPr>
          <a:xfrm>
            <a:off x="756487" y="6070600"/>
            <a:ext cx="382466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Early Checkpoint</a:t>
            </a:r>
          </a:p>
        </p:txBody>
      </p:sp>
      <p:sp>
        <p:nvSpPr>
          <p:cNvPr id="311" name="Shape 311"/>
          <p:cNvSpPr/>
          <p:nvPr/>
        </p:nvSpPr>
        <p:spPr>
          <a:xfrm>
            <a:off x="308644" y="8585200"/>
            <a:ext cx="4720346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Transaction Misorder</a:t>
            </a:r>
          </a:p>
        </p:txBody>
      </p:sp>
      <p:sp>
        <p:nvSpPr>
          <p:cNvPr id="312" name="Shape 312"/>
          <p:cNvSpPr/>
          <p:nvPr/>
        </p:nvSpPr>
        <p:spPr>
          <a:xfrm>
            <a:off x="6083300" y="16256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000000">
              <a:alpha val="50000"/>
            </a:srgbClr>
          </a:solidFill>
          <a:ln w="25400">
            <a:solidFill>
              <a:srgbClr val="000000">
                <a:alpha val="50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D</a:t>
            </a:r>
          </a:p>
        </p:txBody>
      </p:sp>
      <p:sp>
        <p:nvSpPr>
          <p:cNvPr id="313" name="Shape 313"/>
          <p:cNvSpPr/>
          <p:nvPr/>
        </p:nvSpPr>
        <p:spPr>
          <a:xfrm>
            <a:off x="7683500" y="16256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874EFE">
              <a:alpha val="50000"/>
            </a:srgbClr>
          </a:solidFill>
          <a:ln w="101600">
            <a:solidFill>
              <a:srgbClr val="FF8647">
                <a:alpha val="50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J</a:t>
            </a:r>
            <a:r>
              <a:rPr baseline="-5999"/>
              <a:t>M</a:t>
            </a:r>
          </a:p>
        </p:txBody>
      </p:sp>
      <p:sp>
        <p:nvSpPr>
          <p:cNvPr id="314" name="Shape 314"/>
          <p:cNvSpPr/>
          <p:nvPr/>
        </p:nvSpPr>
        <p:spPr>
          <a:xfrm>
            <a:off x="9232900" y="16256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FEC700">
              <a:alpha val="50000"/>
            </a:srgbClr>
          </a:solidFill>
          <a:ln w="101600">
            <a:solidFill>
              <a:srgbClr val="FF8647">
                <a:alpha val="50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J</a:t>
            </a:r>
            <a:r>
              <a:rPr baseline="-5999"/>
              <a:t>C</a:t>
            </a:r>
          </a:p>
        </p:txBody>
      </p:sp>
      <p:sp>
        <p:nvSpPr>
          <p:cNvPr id="315" name="Shape 315"/>
          <p:cNvSpPr/>
          <p:nvPr/>
        </p:nvSpPr>
        <p:spPr>
          <a:xfrm>
            <a:off x="10871200" y="16256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874EFE">
              <a:alpha val="50000"/>
            </a:srgbClr>
          </a:solidFill>
          <a:ln w="25400">
            <a:solidFill>
              <a:srgbClr val="000000">
                <a:alpha val="50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M</a:t>
            </a:r>
          </a:p>
        </p:txBody>
      </p:sp>
      <p:grpSp>
        <p:nvGrpSpPr>
          <p:cNvPr id="324" name="Group 324"/>
          <p:cNvGrpSpPr/>
          <p:nvPr/>
        </p:nvGrpSpPr>
        <p:grpSpPr>
          <a:xfrm>
            <a:off x="6083300" y="2895600"/>
            <a:ext cx="5651500" cy="1930400"/>
            <a:chOff x="0" y="0"/>
            <a:chExt cx="5651500" cy="1930400"/>
          </a:xfrm>
        </p:grpSpPr>
        <p:sp>
          <p:nvSpPr>
            <p:cNvPr id="316" name="Shape 316"/>
            <p:cNvSpPr/>
            <p:nvPr/>
          </p:nvSpPr>
          <p:spPr>
            <a:xfrm>
              <a:off x="0" y="0"/>
              <a:ext cx="863600" cy="863600"/>
            </a:xfrm>
            <a:prstGeom prst="roundRect">
              <a:avLst>
                <a:gd name="adj" fmla="val 22059"/>
              </a:avLst>
            </a:prstGeom>
            <a:solidFill>
              <a:srgbClr val="000000">
                <a:alpha val="50000"/>
              </a:srgbClr>
            </a:solidFill>
            <a:ln w="254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317" name="Shape 317"/>
            <p:cNvSpPr/>
            <p:nvPr/>
          </p:nvSpPr>
          <p:spPr>
            <a:xfrm>
              <a:off x="3149600" y="0"/>
              <a:ext cx="863600" cy="863600"/>
            </a:xfrm>
            <a:prstGeom prst="roundRect">
              <a:avLst>
                <a:gd name="adj" fmla="val 22059"/>
              </a:avLst>
            </a:prstGeom>
            <a:solidFill>
              <a:srgbClr val="874EFE">
                <a:alpha val="50000"/>
              </a:srgbClr>
            </a:solidFill>
            <a:ln w="101600" cap="flat">
              <a:solidFill>
                <a:srgbClr val="FF8647">
                  <a:alpha val="5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J</a:t>
              </a:r>
              <a:r>
                <a:rPr baseline="-5999"/>
                <a:t>M</a:t>
              </a:r>
            </a:p>
          </p:txBody>
        </p:sp>
        <p:sp>
          <p:nvSpPr>
            <p:cNvPr id="318" name="Shape 318"/>
            <p:cNvSpPr/>
            <p:nvPr/>
          </p:nvSpPr>
          <p:spPr>
            <a:xfrm>
              <a:off x="1600200" y="0"/>
              <a:ext cx="863600" cy="863600"/>
            </a:xfrm>
            <a:prstGeom prst="roundRect">
              <a:avLst>
                <a:gd name="adj" fmla="val 22059"/>
              </a:avLst>
            </a:prstGeom>
            <a:solidFill>
              <a:srgbClr val="FEC700"/>
            </a:solidFill>
            <a:ln w="101600" cap="flat">
              <a:solidFill>
                <a:srgbClr val="FF864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J</a:t>
              </a:r>
              <a:r>
                <a:rPr baseline="-5999"/>
                <a:t>C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4787900" y="0"/>
              <a:ext cx="863600" cy="863600"/>
            </a:xfrm>
            <a:prstGeom prst="roundRect">
              <a:avLst>
                <a:gd name="adj" fmla="val 22059"/>
              </a:avLst>
            </a:prstGeom>
            <a:solidFill>
              <a:srgbClr val="874EFE">
                <a:alpha val="50000"/>
              </a:srgbClr>
            </a:solidFill>
            <a:ln w="254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M</a:t>
              </a:r>
            </a:p>
          </p:txBody>
        </p:sp>
        <p:sp>
          <p:nvSpPr>
            <p:cNvPr id="320" name="Shape 320"/>
            <p:cNvSpPr/>
            <p:nvPr/>
          </p:nvSpPr>
          <p:spPr>
            <a:xfrm>
              <a:off x="1600200" y="1066800"/>
              <a:ext cx="863600" cy="863600"/>
            </a:xfrm>
            <a:prstGeom prst="roundRect">
              <a:avLst>
                <a:gd name="adj" fmla="val 22059"/>
              </a:avLst>
            </a:prstGeom>
            <a:solidFill>
              <a:srgbClr val="000000">
                <a:alpha val="50000"/>
              </a:srgbClr>
            </a:solidFill>
            <a:ln w="254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321" name="Shape 321"/>
            <p:cNvSpPr/>
            <p:nvPr/>
          </p:nvSpPr>
          <p:spPr>
            <a:xfrm>
              <a:off x="3149600" y="1066800"/>
              <a:ext cx="863600" cy="863600"/>
            </a:xfrm>
            <a:prstGeom prst="roundRect">
              <a:avLst>
                <a:gd name="adj" fmla="val 22059"/>
              </a:avLst>
            </a:prstGeom>
            <a:solidFill>
              <a:srgbClr val="874EFE">
                <a:alpha val="50000"/>
              </a:srgbClr>
            </a:solidFill>
            <a:ln w="101600" cap="flat">
              <a:solidFill>
                <a:srgbClr val="FF8647">
                  <a:alpha val="5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J</a:t>
              </a:r>
              <a:r>
                <a:rPr baseline="-5999"/>
                <a:t>M</a:t>
              </a:r>
            </a:p>
          </p:txBody>
        </p:sp>
        <p:sp>
          <p:nvSpPr>
            <p:cNvPr id="322" name="Shape 322"/>
            <p:cNvSpPr/>
            <p:nvPr/>
          </p:nvSpPr>
          <p:spPr>
            <a:xfrm>
              <a:off x="0" y="1066800"/>
              <a:ext cx="863600" cy="863600"/>
            </a:xfrm>
            <a:prstGeom prst="roundRect">
              <a:avLst>
                <a:gd name="adj" fmla="val 22059"/>
              </a:avLst>
            </a:prstGeom>
            <a:solidFill>
              <a:srgbClr val="FEC700"/>
            </a:solidFill>
            <a:ln w="101600" cap="flat">
              <a:solidFill>
                <a:srgbClr val="FF864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J</a:t>
              </a:r>
              <a:r>
                <a:rPr baseline="-5999"/>
                <a:t>C</a:t>
              </a:r>
            </a:p>
          </p:txBody>
        </p:sp>
        <p:sp>
          <p:nvSpPr>
            <p:cNvPr id="323" name="Shape 323"/>
            <p:cNvSpPr/>
            <p:nvPr/>
          </p:nvSpPr>
          <p:spPr>
            <a:xfrm>
              <a:off x="4787900" y="1066800"/>
              <a:ext cx="863600" cy="863600"/>
            </a:xfrm>
            <a:prstGeom prst="roundRect">
              <a:avLst>
                <a:gd name="adj" fmla="val 22059"/>
              </a:avLst>
            </a:prstGeom>
            <a:solidFill>
              <a:srgbClr val="874EFE">
                <a:alpha val="50000"/>
              </a:srgbClr>
            </a:solidFill>
            <a:ln w="254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M</a:t>
              </a:r>
            </a:p>
          </p:txBody>
        </p:sp>
      </p:grpSp>
      <p:grpSp>
        <p:nvGrpSpPr>
          <p:cNvPr id="337" name="Group 337"/>
          <p:cNvGrpSpPr/>
          <p:nvPr/>
        </p:nvGrpSpPr>
        <p:grpSpPr>
          <a:xfrm>
            <a:off x="6070600" y="5257800"/>
            <a:ext cx="5664200" cy="2984500"/>
            <a:chOff x="0" y="0"/>
            <a:chExt cx="5664200" cy="2984500"/>
          </a:xfrm>
        </p:grpSpPr>
        <p:sp>
          <p:nvSpPr>
            <p:cNvPr id="325" name="Shape 325"/>
            <p:cNvSpPr/>
            <p:nvPr/>
          </p:nvSpPr>
          <p:spPr>
            <a:xfrm>
              <a:off x="12700" y="0"/>
              <a:ext cx="863600" cy="863600"/>
            </a:xfrm>
            <a:prstGeom prst="roundRect">
              <a:avLst>
                <a:gd name="adj" fmla="val 22059"/>
              </a:avLst>
            </a:prstGeom>
            <a:solidFill>
              <a:srgbClr val="000000">
                <a:alpha val="50000"/>
              </a:srgbClr>
            </a:solidFill>
            <a:ln w="254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326" name="Shape 326"/>
            <p:cNvSpPr/>
            <p:nvPr/>
          </p:nvSpPr>
          <p:spPr>
            <a:xfrm>
              <a:off x="1612900" y="0"/>
              <a:ext cx="863600" cy="863600"/>
            </a:xfrm>
            <a:prstGeom prst="roundRect">
              <a:avLst>
                <a:gd name="adj" fmla="val 22059"/>
              </a:avLst>
            </a:prstGeom>
            <a:solidFill>
              <a:srgbClr val="874EFE">
                <a:alpha val="50000"/>
              </a:srgbClr>
            </a:solidFill>
            <a:ln w="101600" cap="flat">
              <a:solidFill>
                <a:srgbClr val="FF8647">
                  <a:alpha val="5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J</a:t>
              </a:r>
              <a:r>
                <a:rPr baseline="-5999"/>
                <a:t>M</a:t>
              </a:r>
            </a:p>
          </p:txBody>
        </p:sp>
        <p:sp>
          <p:nvSpPr>
            <p:cNvPr id="327" name="Shape 327"/>
            <p:cNvSpPr/>
            <p:nvPr/>
          </p:nvSpPr>
          <p:spPr>
            <a:xfrm>
              <a:off x="4800600" y="0"/>
              <a:ext cx="863600" cy="863600"/>
            </a:xfrm>
            <a:prstGeom prst="roundRect">
              <a:avLst>
                <a:gd name="adj" fmla="val 22059"/>
              </a:avLst>
            </a:prstGeom>
            <a:solidFill>
              <a:srgbClr val="FEC700">
                <a:alpha val="50000"/>
              </a:srgbClr>
            </a:solidFill>
            <a:ln w="101600" cap="flat">
              <a:solidFill>
                <a:srgbClr val="FF8647">
                  <a:alpha val="5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J</a:t>
              </a:r>
              <a:r>
                <a:rPr baseline="-5999"/>
                <a:t>C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3162300" y="0"/>
              <a:ext cx="863600" cy="863600"/>
            </a:xfrm>
            <a:prstGeom prst="roundRect">
              <a:avLst>
                <a:gd name="adj" fmla="val 22059"/>
              </a:avLst>
            </a:prstGeom>
            <a:solidFill>
              <a:srgbClr val="874EFE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M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12700" y="1066800"/>
              <a:ext cx="863600" cy="863600"/>
            </a:xfrm>
            <a:prstGeom prst="roundRect">
              <a:avLst>
                <a:gd name="adj" fmla="val 22059"/>
              </a:avLst>
            </a:prstGeom>
            <a:solidFill>
              <a:srgbClr val="000000">
                <a:alpha val="50000"/>
              </a:srgbClr>
            </a:solidFill>
            <a:ln w="254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330" name="Shape 330"/>
            <p:cNvSpPr/>
            <p:nvPr/>
          </p:nvSpPr>
          <p:spPr>
            <a:xfrm>
              <a:off x="3162300" y="1066800"/>
              <a:ext cx="863600" cy="863600"/>
            </a:xfrm>
            <a:prstGeom prst="roundRect">
              <a:avLst>
                <a:gd name="adj" fmla="val 22059"/>
              </a:avLst>
            </a:prstGeom>
            <a:solidFill>
              <a:srgbClr val="874EFE">
                <a:alpha val="50000"/>
              </a:srgbClr>
            </a:solidFill>
            <a:ln w="101600" cap="flat">
              <a:solidFill>
                <a:srgbClr val="FF8647">
                  <a:alpha val="5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J</a:t>
              </a:r>
              <a:r>
                <a:rPr baseline="-5999"/>
                <a:t>M</a:t>
              </a:r>
            </a:p>
          </p:txBody>
        </p:sp>
        <p:sp>
          <p:nvSpPr>
            <p:cNvPr id="331" name="Shape 331"/>
            <p:cNvSpPr/>
            <p:nvPr/>
          </p:nvSpPr>
          <p:spPr>
            <a:xfrm>
              <a:off x="4800600" y="1066800"/>
              <a:ext cx="863600" cy="863600"/>
            </a:xfrm>
            <a:prstGeom prst="roundRect">
              <a:avLst>
                <a:gd name="adj" fmla="val 22059"/>
              </a:avLst>
            </a:prstGeom>
            <a:solidFill>
              <a:srgbClr val="FEC700">
                <a:alpha val="50000"/>
              </a:srgbClr>
            </a:solidFill>
            <a:ln w="101600" cap="flat">
              <a:solidFill>
                <a:srgbClr val="FF8647">
                  <a:alpha val="5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J</a:t>
              </a:r>
              <a:r>
                <a:rPr baseline="-5999"/>
                <a:t>C</a:t>
              </a:r>
            </a:p>
          </p:txBody>
        </p:sp>
        <p:sp>
          <p:nvSpPr>
            <p:cNvPr id="332" name="Shape 332"/>
            <p:cNvSpPr/>
            <p:nvPr/>
          </p:nvSpPr>
          <p:spPr>
            <a:xfrm>
              <a:off x="1612900" y="1066800"/>
              <a:ext cx="863600" cy="863600"/>
            </a:xfrm>
            <a:prstGeom prst="roundRect">
              <a:avLst>
                <a:gd name="adj" fmla="val 22059"/>
              </a:avLst>
            </a:prstGeom>
            <a:solidFill>
              <a:srgbClr val="874EFE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M</a:t>
              </a:r>
            </a:p>
          </p:txBody>
        </p:sp>
        <p:sp>
          <p:nvSpPr>
            <p:cNvPr id="333" name="Shape 333"/>
            <p:cNvSpPr/>
            <p:nvPr/>
          </p:nvSpPr>
          <p:spPr>
            <a:xfrm>
              <a:off x="1562100" y="2120900"/>
              <a:ext cx="863600" cy="863600"/>
            </a:xfrm>
            <a:prstGeom prst="roundRect">
              <a:avLst>
                <a:gd name="adj" fmla="val 22059"/>
              </a:avLst>
            </a:prstGeom>
            <a:solidFill>
              <a:srgbClr val="000000">
                <a:alpha val="50000"/>
              </a:srgbClr>
            </a:solidFill>
            <a:ln w="254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334" name="Shape 334"/>
            <p:cNvSpPr/>
            <p:nvPr/>
          </p:nvSpPr>
          <p:spPr>
            <a:xfrm>
              <a:off x="3162300" y="2120900"/>
              <a:ext cx="863600" cy="863600"/>
            </a:xfrm>
            <a:prstGeom prst="roundRect">
              <a:avLst>
                <a:gd name="adj" fmla="val 22059"/>
              </a:avLst>
            </a:prstGeom>
            <a:solidFill>
              <a:srgbClr val="874EFE">
                <a:alpha val="50000"/>
              </a:srgbClr>
            </a:solidFill>
            <a:ln w="101600" cap="flat">
              <a:solidFill>
                <a:srgbClr val="FF8647">
                  <a:alpha val="5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J</a:t>
              </a:r>
              <a:r>
                <a:rPr baseline="-5999"/>
                <a:t>M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4800600" y="2120900"/>
              <a:ext cx="863600" cy="863600"/>
            </a:xfrm>
            <a:prstGeom prst="roundRect">
              <a:avLst>
                <a:gd name="adj" fmla="val 22059"/>
              </a:avLst>
            </a:prstGeom>
            <a:solidFill>
              <a:srgbClr val="FEC700">
                <a:alpha val="50000"/>
              </a:srgbClr>
            </a:solidFill>
            <a:ln w="101600" cap="flat">
              <a:solidFill>
                <a:srgbClr val="FF8647">
                  <a:alpha val="5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J</a:t>
              </a:r>
              <a:r>
                <a:rPr baseline="-5999"/>
                <a:t>C</a:t>
              </a:r>
            </a:p>
          </p:txBody>
        </p:sp>
        <p:sp>
          <p:nvSpPr>
            <p:cNvPr id="336" name="Shape 336"/>
            <p:cNvSpPr/>
            <p:nvPr/>
          </p:nvSpPr>
          <p:spPr>
            <a:xfrm>
              <a:off x="0" y="2120900"/>
              <a:ext cx="863600" cy="863600"/>
            </a:xfrm>
            <a:prstGeom prst="roundRect">
              <a:avLst>
                <a:gd name="adj" fmla="val 22059"/>
              </a:avLst>
            </a:prstGeom>
            <a:solidFill>
              <a:srgbClr val="874EFE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M</a:t>
              </a:r>
            </a:p>
          </p:txBody>
        </p:sp>
      </p:grpSp>
      <p:grpSp>
        <p:nvGrpSpPr>
          <p:cNvPr id="340" name="Group 340"/>
          <p:cNvGrpSpPr/>
          <p:nvPr/>
        </p:nvGrpSpPr>
        <p:grpSpPr>
          <a:xfrm>
            <a:off x="7835900" y="8610600"/>
            <a:ext cx="2260600" cy="990600"/>
            <a:chOff x="0" y="0"/>
            <a:chExt cx="2260600" cy="990600"/>
          </a:xfrm>
        </p:grpSpPr>
        <p:sp>
          <p:nvSpPr>
            <p:cNvPr id="338" name="Shape 338"/>
            <p:cNvSpPr/>
            <p:nvPr/>
          </p:nvSpPr>
          <p:spPr>
            <a:xfrm>
              <a:off x="0" y="0"/>
              <a:ext cx="990600" cy="990600"/>
            </a:xfrm>
            <a:prstGeom prst="roundRect">
              <a:avLst>
                <a:gd name="adj" fmla="val 19231"/>
              </a:avLst>
            </a:prstGeom>
            <a:solidFill>
              <a:srgbClr val="FEC700"/>
            </a:solidFill>
            <a:ln w="101600" cap="flat">
              <a:solidFill>
                <a:srgbClr val="FF864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J</a:t>
              </a:r>
              <a:r>
                <a:rPr baseline="-5999"/>
                <a:t>Ci</a:t>
              </a:r>
            </a:p>
          </p:txBody>
        </p:sp>
        <p:sp>
          <p:nvSpPr>
            <p:cNvPr id="339" name="Shape 339"/>
            <p:cNvSpPr/>
            <p:nvPr/>
          </p:nvSpPr>
          <p:spPr>
            <a:xfrm>
              <a:off x="1270000" y="0"/>
              <a:ext cx="990600" cy="990600"/>
            </a:xfrm>
            <a:prstGeom prst="roundRect">
              <a:avLst>
                <a:gd name="adj" fmla="val 19231"/>
              </a:avLst>
            </a:prstGeom>
            <a:solidFill>
              <a:srgbClr val="FEC700"/>
            </a:solidFill>
            <a:ln w="101600" cap="flat">
              <a:solidFill>
                <a:srgbClr val="FF864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J</a:t>
              </a:r>
              <a:r>
                <a:rPr baseline="-5999"/>
                <a:t>Ci-1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animBg="1" advAuto="0"/>
      <p:bldP spid="310" grpId="0" animBg="1" advAuto="0"/>
      <p:bldP spid="311" grpId="0" animBg="1" advAuto="0"/>
      <p:bldP spid="324" grpId="0" animBg="1" advAuto="0"/>
      <p:bldP spid="337" grpId="0" animBg="1" advAuto="0"/>
      <p:bldP spid="340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Results</a:t>
            </a:r>
          </a:p>
        </p:txBody>
      </p:sp>
      <p:graphicFrame>
        <p:nvGraphicFramePr>
          <p:cNvPr id="343" name="Chart 343"/>
          <p:cNvGraphicFramePr/>
          <p:nvPr/>
        </p:nvGraphicFramePr>
        <p:xfrm>
          <a:off x="1066254" y="3194050"/>
          <a:ext cx="11494046" cy="4461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5" name="Shape 345"/>
          <p:cNvSpPr/>
          <p:nvPr/>
        </p:nvSpPr>
        <p:spPr>
          <a:xfrm rot="16200000">
            <a:off x="-1136719" y="4914900"/>
            <a:ext cx="3431383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P-inconsistency</a:t>
            </a:r>
          </a:p>
        </p:txBody>
      </p:sp>
      <p:sp>
        <p:nvSpPr>
          <p:cNvPr id="347" name="Shape 347"/>
          <p:cNvSpPr/>
          <p:nvPr/>
        </p:nvSpPr>
        <p:spPr>
          <a:xfrm>
            <a:off x="977900" y="9100344"/>
            <a:ext cx="10909300" cy="510778"/>
          </a:xfrm>
          <a:prstGeom prst="roundRect">
            <a:avLst>
              <a:gd name="adj" fmla="val 9434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Nature of writes affects p-inconsistency</a:t>
            </a:r>
          </a:p>
        </p:txBody>
      </p:sp>
      <p:sp>
        <p:nvSpPr>
          <p:cNvPr id="348" name="Shape 3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5247555" y="7861300"/>
            <a:ext cx="2499235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Workloads</a:t>
            </a:r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Probabilistic Crash Consistency</a:t>
            </a:r>
          </a:p>
        </p:txBody>
      </p:sp>
      <p:sp>
        <p:nvSpPr>
          <p:cNvPr id="354" name="Shape 354"/>
          <p:cNvSpPr>
            <a:spLocks noGrp="1"/>
          </p:cNvSpPr>
          <p:nvPr>
            <p:ph type="body" idx="1"/>
          </p:nvPr>
        </p:nvSpPr>
        <p:spPr>
          <a:xfrm>
            <a:off x="244444" y="2281473"/>
            <a:ext cx="12620656" cy="685347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800"/>
              </a:spcBef>
            </a:pPr>
            <a:r>
              <a:rPr sz="3600" dirty="0"/>
              <a:t>p-inconsistency for different workloads</a:t>
            </a:r>
            <a:r>
              <a:rPr lang="en-US" sz="3600" dirty="0"/>
              <a:t>:</a:t>
            </a:r>
            <a:endParaRPr sz="3600" dirty="0"/>
          </a:p>
          <a:p>
            <a:pPr marL="1778000" lvl="1">
              <a:spcBef>
                <a:spcPts val="800"/>
              </a:spcBef>
            </a:pPr>
            <a:r>
              <a:rPr sz="3200" dirty="0"/>
              <a:t>Read-heavy workloads have low p-inconsistency</a:t>
            </a:r>
          </a:p>
          <a:p>
            <a:pPr marL="1778000" lvl="1"/>
            <a:r>
              <a:rPr sz="3200" dirty="0"/>
              <a:t>Database workloads have high p-inconsistency</a:t>
            </a:r>
          </a:p>
          <a:p>
            <a:r>
              <a:rPr sz="3600" dirty="0"/>
              <a:t>Turning off flushing provides performance, but </a:t>
            </a:r>
            <a:r>
              <a:rPr sz="3600" dirty="0">
                <a:solidFill>
                  <a:srgbClr val="E32400"/>
                </a:solidFill>
              </a:rPr>
              <a:t>does not</a:t>
            </a:r>
            <a:r>
              <a:rPr sz="3600" dirty="0"/>
              <a:t> ensure consistency</a:t>
            </a:r>
          </a:p>
          <a:p>
            <a:r>
              <a:rPr sz="3600" dirty="0"/>
              <a:t>Additional techniques required to obtain </a:t>
            </a:r>
            <a:r>
              <a:rPr lang="en-US" sz="3600" dirty="0"/>
              <a:t> </a:t>
            </a:r>
            <a:r>
              <a:rPr sz="3600" dirty="0">
                <a:solidFill>
                  <a:srgbClr val="E32400"/>
                </a:solidFill>
              </a:rPr>
              <a:t>both</a:t>
            </a:r>
            <a:r>
              <a:rPr sz="3600" dirty="0"/>
              <a:t> performance and consistency</a:t>
            </a:r>
          </a:p>
        </p:txBody>
      </p:sp>
      <p:sp>
        <p:nvSpPr>
          <p:cNvPr id="355" name="Shape 3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Optimistic File System</a:t>
            </a:r>
          </a:p>
        </p:txBody>
      </p:sp>
      <p:sp>
        <p:nvSpPr>
          <p:cNvPr id="362" name="Shape 36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11950700" cy="5295900"/>
          </a:xfrm>
          <a:prstGeom prst="rect">
            <a:avLst/>
          </a:prstGeom>
        </p:spPr>
        <p:txBody>
          <a:bodyPr/>
          <a:lstStyle/>
          <a:p>
            <a:pPr indent="508000"/>
            <a:r>
              <a:t>Achieves </a:t>
            </a:r>
            <a:r>
              <a:rPr>
                <a:solidFill>
                  <a:srgbClr val="E32400"/>
                </a:solidFill>
              </a:rPr>
              <a:t>both</a:t>
            </a:r>
            <a:r>
              <a:t> performance and consistency by trading on </a:t>
            </a:r>
            <a:r>
              <a:rPr>
                <a:solidFill>
                  <a:srgbClr val="E32400"/>
                </a:solidFill>
              </a:rPr>
              <a:t>new</a:t>
            </a:r>
            <a:r>
              <a:t> axis</a:t>
            </a:r>
          </a:p>
          <a:p>
            <a:pPr indent="508000">
              <a:defRPr>
                <a:solidFill>
                  <a:srgbClr val="E32400"/>
                </a:solidFill>
              </a:defRPr>
            </a:pPr>
            <a:r>
              <a:t>Freshness </a:t>
            </a:r>
            <a:r>
              <a:rPr>
                <a:solidFill>
                  <a:srgbClr val="000000"/>
                </a:solidFill>
              </a:rPr>
              <a:t>indicates how up-to-date state is after a crash</a:t>
            </a:r>
          </a:p>
          <a:p>
            <a:pPr indent="508000">
              <a:defRPr>
                <a:solidFill>
                  <a:srgbClr val="E32400"/>
                </a:solidFill>
              </a:defRPr>
            </a:pPr>
            <a:r>
              <a:rPr>
                <a:solidFill>
                  <a:srgbClr val="000000"/>
                </a:solidFill>
              </a:rPr>
              <a:t>OptFS provides strong consistency while </a:t>
            </a:r>
            <a:r>
              <a:t>trading freshness</a:t>
            </a:r>
            <a:r>
              <a:rPr>
                <a:solidFill>
                  <a:srgbClr val="000000"/>
                </a:solidFill>
              </a:rPr>
              <a:t> for increased performance</a:t>
            </a:r>
          </a:p>
        </p:txBody>
      </p:sp>
      <p:sp>
        <p:nvSpPr>
          <p:cNvPr id="363" name="Shape 3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1638300" y="7239000"/>
            <a:ext cx="1841500" cy="977900"/>
          </a:xfrm>
          <a:prstGeom prst="roundRect">
            <a:avLst>
              <a:gd name="adj" fmla="val 19481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State 1</a:t>
            </a:r>
          </a:p>
        </p:txBody>
      </p:sp>
      <p:sp>
        <p:nvSpPr>
          <p:cNvPr id="365" name="Shape 365"/>
          <p:cNvSpPr/>
          <p:nvPr/>
        </p:nvSpPr>
        <p:spPr>
          <a:xfrm>
            <a:off x="4267200" y="7239000"/>
            <a:ext cx="1841500" cy="977900"/>
          </a:xfrm>
          <a:prstGeom prst="roundRect">
            <a:avLst>
              <a:gd name="adj" fmla="val 19481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State 2</a:t>
            </a:r>
          </a:p>
        </p:txBody>
      </p:sp>
      <p:sp>
        <p:nvSpPr>
          <p:cNvPr id="366" name="Shape 366"/>
          <p:cNvSpPr/>
          <p:nvPr/>
        </p:nvSpPr>
        <p:spPr>
          <a:xfrm>
            <a:off x="6896100" y="7239000"/>
            <a:ext cx="1841500" cy="977900"/>
          </a:xfrm>
          <a:prstGeom prst="roundRect">
            <a:avLst>
              <a:gd name="adj" fmla="val 19481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State 3</a:t>
            </a:r>
          </a:p>
        </p:txBody>
      </p:sp>
      <p:sp>
        <p:nvSpPr>
          <p:cNvPr id="367" name="Shape 367"/>
          <p:cNvSpPr/>
          <p:nvPr/>
        </p:nvSpPr>
        <p:spPr>
          <a:xfrm>
            <a:off x="9525000" y="7239000"/>
            <a:ext cx="1841500" cy="977900"/>
          </a:xfrm>
          <a:prstGeom prst="roundRect">
            <a:avLst>
              <a:gd name="adj" fmla="val 19481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State 4</a:t>
            </a:r>
          </a:p>
        </p:txBody>
      </p:sp>
      <p:sp>
        <p:nvSpPr>
          <p:cNvPr id="368" name="Shape 368"/>
          <p:cNvSpPr/>
          <p:nvPr/>
        </p:nvSpPr>
        <p:spPr>
          <a:xfrm>
            <a:off x="9715344" y="6565900"/>
            <a:ext cx="1463056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solidFill>
                  <a:srgbClr val="FF4013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369" name="Shape 369"/>
          <p:cNvSpPr/>
          <p:nvPr/>
        </p:nvSpPr>
        <p:spPr>
          <a:xfrm>
            <a:off x="7816958" y="8246839"/>
            <a:ext cx="4" cy="1316387"/>
          </a:xfrm>
          <a:prstGeom prst="line">
            <a:avLst/>
          </a:prstGeom>
          <a:ln w="63500">
            <a:solidFill>
              <a:srgbClr val="FF4013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5186797" y="8242300"/>
            <a:ext cx="4" cy="1316387"/>
          </a:xfrm>
          <a:prstGeom prst="line">
            <a:avLst/>
          </a:prstGeom>
          <a:ln w="63500">
            <a:solidFill>
              <a:srgbClr val="FF4013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1" name="Shape 371"/>
          <p:cNvSpPr/>
          <p:nvPr/>
        </p:nvSpPr>
        <p:spPr>
          <a:xfrm flipH="1">
            <a:off x="3514155" y="7732129"/>
            <a:ext cx="713065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2" name="Shape 372"/>
          <p:cNvSpPr/>
          <p:nvPr/>
        </p:nvSpPr>
        <p:spPr>
          <a:xfrm flipH="1">
            <a:off x="6146800" y="7721600"/>
            <a:ext cx="713065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3" name="Shape 373"/>
          <p:cNvSpPr/>
          <p:nvPr/>
        </p:nvSpPr>
        <p:spPr>
          <a:xfrm flipH="1">
            <a:off x="8775700" y="7721600"/>
            <a:ext cx="713065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7950658" y="8775700"/>
            <a:ext cx="1080828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ext4</a:t>
            </a:r>
          </a:p>
        </p:txBody>
      </p:sp>
      <p:sp>
        <p:nvSpPr>
          <p:cNvPr id="375" name="Shape 375"/>
          <p:cNvSpPr/>
          <p:nvPr/>
        </p:nvSpPr>
        <p:spPr>
          <a:xfrm>
            <a:off x="5318745" y="8775700"/>
            <a:ext cx="1492337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OptFS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Journaling: High-Level Overview</a:t>
            </a:r>
          </a:p>
        </p:txBody>
      </p:sp>
      <p:sp>
        <p:nvSpPr>
          <p:cNvPr id="124" name="Shape 12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Intuition</a:t>
            </a:r>
          </a:p>
          <a:p>
            <a:pPr lvl="1"/>
            <a:r>
              <a:rPr lang="en-US" sz="2800" dirty="0"/>
              <a:t>Before updating file system, write note describing update</a:t>
            </a:r>
          </a:p>
          <a:p>
            <a:pPr lvl="1"/>
            <a:r>
              <a:rPr lang="en-US" sz="2800" dirty="0"/>
              <a:t>Make sure note is safely on disk</a:t>
            </a:r>
          </a:p>
          <a:p>
            <a:pPr lvl="1"/>
            <a:r>
              <a:rPr lang="en-US" sz="2800" dirty="0"/>
              <a:t>Once note is safe, update file system</a:t>
            </a:r>
          </a:p>
          <a:p>
            <a:pPr lvl="1"/>
            <a:r>
              <a:rPr lang="en-US" sz="2800" dirty="0"/>
              <a:t>If interrupted, read note and redo updates</a:t>
            </a:r>
          </a:p>
          <a:p>
            <a:pPr lvl="1"/>
            <a:endParaRPr lang="en-US" sz="2800" dirty="0"/>
          </a:p>
          <a:p>
            <a:r>
              <a:rPr lang="en-US" sz="2800" dirty="0"/>
              <a:t>Protocol</a:t>
            </a:r>
          </a:p>
          <a:p>
            <a:pPr marL="967749" indent="-457200">
              <a:buFont typeface="+mj-lt"/>
              <a:buAutoNum type="arabicPeriod"/>
            </a:pPr>
            <a:r>
              <a:rPr lang="en-US" sz="2800" dirty="0"/>
              <a:t>Write the data (no pointers to it) - Optional</a:t>
            </a:r>
          </a:p>
          <a:p>
            <a:pPr marL="967749" indent="-457200">
              <a:buFont typeface="+mj-lt"/>
              <a:buAutoNum type="arabicPeriod"/>
            </a:pPr>
            <a:r>
              <a:rPr lang="en-US" sz="2800" dirty="0"/>
              <a:t>Write the note: Journal Metadata</a:t>
            </a:r>
          </a:p>
          <a:p>
            <a:pPr marL="967749" indent="-457200">
              <a:buFont typeface="+mj-lt"/>
              <a:buAutoNum type="arabicPeriod"/>
            </a:pPr>
            <a:r>
              <a:rPr lang="en-US" sz="2800" dirty="0"/>
              <a:t>Make sure the note is durably written: Journal Commit</a:t>
            </a:r>
          </a:p>
          <a:p>
            <a:pPr marL="967749" indent="-457200">
              <a:buFont typeface="+mj-lt"/>
              <a:buAutoNum type="arabicPeriod"/>
            </a:pPr>
            <a:r>
              <a:rPr lang="en-US" sz="2800" dirty="0"/>
              <a:t>Update the in-place metadata: Checkpointing</a:t>
            </a:r>
          </a:p>
          <a:p>
            <a:pPr marL="967749" indent="-457200">
              <a:buFont typeface="+mj-lt"/>
              <a:buAutoNum type="arabicPeriod"/>
            </a:pPr>
            <a:r>
              <a:rPr lang="en-US" sz="2800" dirty="0"/>
              <a:t>Replay the note: Recovery</a:t>
            </a:r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12"/>
          </p:nvPr>
        </p:nvSpPr>
        <p:spPr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2CD618E-F6D4-CE4D-A99C-A0A67DD86999}"/>
                  </a:ext>
                </a:extLst>
              </p14:cNvPr>
              <p14:cNvContentPartPr/>
              <p14:nvPr/>
            </p14:nvContentPartPr>
            <p14:xfrm>
              <a:off x="564840" y="1896840"/>
              <a:ext cx="10635480" cy="7107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2CD618E-F6D4-CE4D-A99C-A0A67DD869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480" y="1887480"/>
                <a:ext cx="10654200" cy="712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1347082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Optimistic File System</a:t>
            </a:r>
          </a:p>
        </p:txBody>
      </p:sp>
      <p:sp>
        <p:nvSpPr>
          <p:cNvPr id="380" name="Shape 3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indent="508000"/>
            <a:r>
              <a:rPr dirty="0">
                <a:solidFill>
                  <a:srgbClr val="E32400"/>
                </a:solidFill>
              </a:rPr>
              <a:t>Eliminates</a:t>
            </a:r>
            <a:r>
              <a:rPr dirty="0"/>
              <a:t> flushes in the common case</a:t>
            </a:r>
          </a:p>
          <a:p>
            <a:pPr indent="508000"/>
            <a:r>
              <a:rPr dirty="0"/>
              <a:t>Blocks may be re-ordered without flushes</a:t>
            </a:r>
          </a:p>
          <a:p>
            <a:pPr indent="508000"/>
            <a:r>
              <a:rPr dirty="0">
                <a:solidFill>
                  <a:srgbClr val="E32400"/>
                </a:solidFill>
              </a:rPr>
              <a:t>Optimistic Crash Consistency </a:t>
            </a:r>
            <a:r>
              <a:rPr dirty="0"/>
              <a:t>handles         </a:t>
            </a:r>
            <a:r>
              <a:rPr lang="en-US" dirty="0"/>
              <a:t>	</a:t>
            </a:r>
            <a:r>
              <a:rPr dirty="0"/>
              <a:t>re-orderings with different techniques</a:t>
            </a:r>
          </a:p>
          <a:p>
            <a:pPr marL="1778000" lvl="1">
              <a:spcBef>
                <a:spcPts val="800"/>
              </a:spcBef>
            </a:pPr>
            <a:r>
              <a:rPr dirty="0"/>
              <a:t>Some re-orderings are </a:t>
            </a:r>
            <a:r>
              <a:rPr dirty="0">
                <a:solidFill>
                  <a:srgbClr val="E32400"/>
                </a:solidFill>
              </a:rPr>
              <a:t>detected</a:t>
            </a:r>
            <a:r>
              <a:rPr dirty="0"/>
              <a:t> after crash</a:t>
            </a:r>
          </a:p>
          <a:p>
            <a:pPr marL="1778000" lvl="1">
              <a:spcBef>
                <a:spcPts val="800"/>
              </a:spcBef>
            </a:pPr>
            <a:r>
              <a:rPr dirty="0"/>
              <a:t>Some re-orderings are </a:t>
            </a:r>
            <a:r>
              <a:rPr dirty="0">
                <a:solidFill>
                  <a:srgbClr val="E32400"/>
                </a:solidFill>
              </a:rPr>
              <a:t>prevented</a:t>
            </a:r>
            <a:r>
              <a:rPr dirty="0"/>
              <a:t> from occurring</a:t>
            </a:r>
          </a:p>
        </p:txBody>
      </p:sp>
      <p:sp>
        <p:nvSpPr>
          <p:cNvPr id="381" name="Shape 3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Modified Disk Interface</a:t>
            </a:r>
          </a:p>
        </p:txBody>
      </p:sp>
      <p:sp>
        <p:nvSpPr>
          <p:cNvPr id="384" name="Shape 384"/>
          <p:cNvSpPr>
            <a:spLocks noGrp="1"/>
          </p:cNvSpPr>
          <p:nvPr>
            <p:ph type="body" sz="quarter" idx="1"/>
          </p:nvPr>
        </p:nvSpPr>
        <p:spPr>
          <a:xfrm>
            <a:off x="533400" y="1587500"/>
            <a:ext cx="11950700" cy="1854200"/>
          </a:xfrm>
          <a:prstGeom prst="rect">
            <a:avLst/>
          </a:prstGeom>
        </p:spPr>
        <p:txBody>
          <a:bodyPr/>
          <a:lstStyle/>
          <a:p>
            <a:pPr indent="508000"/>
            <a:r>
              <a:t>Asynchronous Durability Notifications (ADN) </a:t>
            </a:r>
            <a:r>
              <a:rPr>
                <a:solidFill>
                  <a:srgbClr val="E32400"/>
                </a:solidFill>
              </a:rPr>
              <a:t>signal</a:t>
            </a:r>
            <a:r>
              <a:t> when block is made durable</a:t>
            </a:r>
          </a:p>
        </p:txBody>
      </p:sp>
      <p:sp>
        <p:nvSpPr>
          <p:cNvPr id="385" name="Shape 3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2806700" y="6057900"/>
            <a:ext cx="7416800" cy="3098800"/>
          </a:xfrm>
          <a:prstGeom prst="roundRect">
            <a:avLst>
              <a:gd name="adj" fmla="val 6148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7734300" y="3873500"/>
            <a:ext cx="1397000" cy="977900"/>
          </a:xfrm>
          <a:prstGeom prst="roundRect">
            <a:avLst>
              <a:gd name="adj" fmla="val 19481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B</a:t>
            </a:r>
          </a:p>
        </p:txBody>
      </p:sp>
      <p:sp>
        <p:nvSpPr>
          <p:cNvPr id="388" name="Shape 388"/>
          <p:cNvSpPr/>
          <p:nvPr/>
        </p:nvSpPr>
        <p:spPr>
          <a:xfrm>
            <a:off x="3746500" y="3873500"/>
            <a:ext cx="1397000" cy="977900"/>
          </a:xfrm>
          <a:prstGeom prst="roundRect">
            <a:avLst>
              <a:gd name="adj" fmla="val 19481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A</a:t>
            </a:r>
          </a:p>
        </p:txBody>
      </p:sp>
      <p:sp>
        <p:nvSpPr>
          <p:cNvPr id="395" name="Shape 395"/>
          <p:cNvSpPr/>
          <p:nvPr/>
        </p:nvSpPr>
        <p:spPr>
          <a:xfrm>
            <a:off x="2806700" y="7717357"/>
            <a:ext cx="7416801" cy="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630770" y="6267450"/>
            <a:ext cx="1623605" cy="134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Disk</a:t>
            </a:r>
          </a:p>
          <a:p>
            <a:r>
              <a:t> Cache</a:t>
            </a:r>
          </a:p>
        </p:txBody>
      </p:sp>
      <p:sp>
        <p:nvSpPr>
          <p:cNvPr id="397" name="Shape 397"/>
          <p:cNvSpPr/>
          <p:nvPr/>
        </p:nvSpPr>
        <p:spPr>
          <a:xfrm>
            <a:off x="602586" y="7816850"/>
            <a:ext cx="1700958" cy="134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Disk</a:t>
            </a:r>
          </a:p>
          <a:p>
            <a:r>
              <a:t> Platter</a:t>
            </a:r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Modified Disk Interface</a:t>
            </a:r>
          </a:p>
        </p:txBody>
      </p:sp>
      <p:sp>
        <p:nvSpPr>
          <p:cNvPr id="384" name="Shape 384"/>
          <p:cNvSpPr>
            <a:spLocks noGrp="1"/>
          </p:cNvSpPr>
          <p:nvPr>
            <p:ph type="body" sz="quarter" idx="1"/>
          </p:nvPr>
        </p:nvSpPr>
        <p:spPr>
          <a:xfrm>
            <a:off x="533400" y="1587500"/>
            <a:ext cx="11950700" cy="1854200"/>
          </a:xfrm>
          <a:prstGeom prst="rect">
            <a:avLst/>
          </a:prstGeom>
        </p:spPr>
        <p:txBody>
          <a:bodyPr/>
          <a:lstStyle/>
          <a:p>
            <a:pPr indent="508000"/>
            <a:r>
              <a:t>Asynchronous Durability Notifications (ADN) </a:t>
            </a:r>
            <a:r>
              <a:rPr>
                <a:solidFill>
                  <a:srgbClr val="E32400"/>
                </a:solidFill>
              </a:rPr>
              <a:t>signal</a:t>
            </a:r>
            <a:r>
              <a:t> when block is made durable</a:t>
            </a:r>
          </a:p>
        </p:txBody>
      </p:sp>
      <p:sp>
        <p:nvSpPr>
          <p:cNvPr id="385" name="Shape 3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2806700" y="6057900"/>
            <a:ext cx="7416800" cy="3098800"/>
          </a:xfrm>
          <a:prstGeom prst="roundRect">
            <a:avLst>
              <a:gd name="adj" fmla="val 6148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7734300" y="3873500"/>
            <a:ext cx="1397000" cy="977900"/>
          </a:xfrm>
          <a:prstGeom prst="roundRect">
            <a:avLst>
              <a:gd name="adj" fmla="val 19481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B</a:t>
            </a:r>
          </a:p>
        </p:txBody>
      </p:sp>
      <p:sp>
        <p:nvSpPr>
          <p:cNvPr id="388" name="Shape 388"/>
          <p:cNvSpPr/>
          <p:nvPr/>
        </p:nvSpPr>
        <p:spPr>
          <a:xfrm>
            <a:off x="3746500" y="3873500"/>
            <a:ext cx="1397000" cy="977900"/>
          </a:xfrm>
          <a:prstGeom prst="roundRect">
            <a:avLst>
              <a:gd name="adj" fmla="val 19481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A</a:t>
            </a:r>
          </a:p>
        </p:txBody>
      </p:sp>
      <p:sp>
        <p:nvSpPr>
          <p:cNvPr id="389" name="Shape 389"/>
          <p:cNvSpPr/>
          <p:nvPr/>
        </p:nvSpPr>
        <p:spPr>
          <a:xfrm flipV="1">
            <a:off x="3865681" y="5041900"/>
            <a:ext cx="317" cy="808386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4411937" y="5041900"/>
            <a:ext cx="4" cy="808386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1" name="Shape 391"/>
          <p:cNvSpPr/>
          <p:nvPr/>
        </p:nvSpPr>
        <p:spPr>
          <a:xfrm flipV="1">
            <a:off x="8043981" y="5041899"/>
            <a:ext cx="317" cy="808387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8590397" y="5041900"/>
            <a:ext cx="4" cy="808386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3670300" y="6451600"/>
            <a:ext cx="1397000" cy="977900"/>
          </a:xfrm>
          <a:prstGeom prst="roundRect">
            <a:avLst>
              <a:gd name="adj" fmla="val 19481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A</a:t>
            </a:r>
          </a:p>
        </p:txBody>
      </p:sp>
      <p:sp>
        <p:nvSpPr>
          <p:cNvPr id="394" name="Shape 394"/>
          <p:cNvSpPr/>
          <p:nvPr/>
        </p:nvSpPr>
        <p:spPr>
          <a:xfrm>
            <a:off x="7708900" y="6451600"/>
            <a:ext cx="1397000" cy="977900"/>
          </a:xfrm>
          <a:prstGeom prst="roundRect">
            <a:avLst>
              <a:gd name="adj" fmla="val 19481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B</a:t>
            </a:r>
          </a:p>
        </p:txBody>
      </p:sp>
      <p:sp>
        <p:nvSpPr>
          <p:cNvPr id="395" name="Shape 395"/>
          <p:cNvSpPr/>
          <p:nvPr/>
        </p:nvSpPr>
        <p:spPr>
          <a:xfrm>
            <a:off x="2806700" y="7717357"/>
            <a:ext cx="7416801" cy="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630770" y="6267450"/>
            <a:ext cx="1623605" cy="134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Disk</a:t>
            </a:r>
          </a:p>
          <a:p>
            <a:r>
              <a:t> Cache</a:t>
            </a:r>
          </a:p>
        </p:txBody>
      </p:sp>
      <p:sp>
        <p:nvSpPr>
          <p:cNvPr id="397" name="Shape 397"/>
          <p:cNvSpPr/>
          <p:nvPr/>
        </p:nvSpPr>
        <p:spPr>
          <a:xfrm>
            <a:off x="602586" y="7816850"/>
            <a:ext cx="1700958" cy="134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Disk</a:t>
            </a:r>
          </a:p>
          <a:p>
            <a:r>
              <a:t> Platter</a:t>
            </a:r>
          </a:p>
        </p:txBody>
      </p:sp>
      <p:sp>
        <p:nvSpPr>
          <p:cNvPr id="398" name="Shape 398"/>
          <p:cNvSpPr/>
          <p:nvPr/>
        </p:nvSpPr>
        <p:spPr>
          <a:xfrm>
            <a:off x="8996797" y="5041900"/>
            <a:ext cx="4" cy="808386"/>
          </a:xfrm>
          <a:prstGeom prst="line">
            <a:avLst/>
          </a:prstGeom>
          <a:ln w="63500">
            <a:solidFill>
              <a:srgbClr val="E324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4958197" y="5041900"/>
            <a:ext cx="4" cy="808386"/>
          </a:xfrm>
          <a:prstGeom prst="line">
            <a:avLst/>
          </a:prstGeom>
          <a:ln w="63500">
            <a:solidFill>
              <a:srgbClr val="E324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59385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1953 0.158203" pathEditMode="relative">
                                      <p:cBhvr>
                                        <p:cTn id="28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59505" pathEditMode="relative">
                                      <p:cBhvr>
                                        <p:cTn id="35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 animBg="1" advAuto="0"/>
      <p:bldP spid="390" grpId="0" animBg="1" advAuto="0"/>
      <p:bldP spid="391" grpId="0" animBg="1" advAuto="0"/>
      <p:bldP spid="392" grpId="0" animBg="1" advAuto="0"/>
      <p:bldP spid="393" grpId="0" animBg="1" advAuto="0"/>
      <p:bldP spid="394" grpId="0" animBg="1" advAuto="0"/>
      <p:bldP spid="398" grpId="0" animBg="1" advAuto="0"/>
      <p:bldP spid="399" grpId="0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Modified Disk Interface</a:t>
            </a:r>
          </a:p>
        </p:txBody>
      </p:sp>
      <p:sp>
        <p:nvSpPr>
          <p:cNvPr id="402" name="Shape 402"/>
          <p:cNvSpPr>
            <a:spLocks noGrp="1"/>
          </p:cNvSpPr>
          <p:nvPr>
            <p:ph type="body" idx="1"/>
          </p:nvPr>
        </p:nvSpPr>
        <p:spPr>
          <a:xfrm>
            <a:off x="457200" y="1816100"/>
            <a:ext cx="12164518" cy="6667500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dirty="0"/>
              <a:t>ADNs increase disk </a:t>
            </a:r>
            <a:r>
              <a:rPr dirty="0">
                <a:solidFill>
                  <a:srgbClr val="E32400"/>
                </a:solidFill>
              </a:rPr>
              <a:t>freedom</a:t>
            </a:r>
          </a:p>
          <a:p>
            <a:pPr marL="1778000" lvl="1">
              <a:spcBef>
                <a:spcPts val="800"/>
              </a:spcBef>
            </a:pPr>
            <a:r>
              <a:rPr dirty="0"/>
              <a:t>Blocks can be </a:t>
            </a:r>
            <a:r>
              <a:rPr dirty="0" err="1"/>
              <a:t>destaged</a:t>
            </a:r>
            <a:r>
              <a:rPr dirty="0"/>
              <a:t> in </a:t>
            </a:r>
            <a:r>
              <a:rPr dirty="0">
                <a:solidFill>
                  <a:srgbClr val="E32400"/>
                </a:solidFill>
              </a:rPr>
              <a:t>any order</a:t>
            </a:r>
          </a:p>
          <a:p>
            <a:pPr marL="1778000" lvl="1">
              <a:spcBef>
                <a:spcPts val="800"/>
              </a:spcBef>
            </a:pPr>
            <a:r>
              <a:rPr dirty="0"/>
              <a:t>Blocks can be </a:t>
            </a:r>
            <a:r>
              <a:rPr dirty="0" err="1"/>
              <a:t>destaged</a:t>
            </a:r>
            <a:r>
              <a:rPr dirty="0"/>
              <a:t> at </a:t>
            </a:r>
            <a:r>
              <a:rPr dirty="0">
                <a:solidFill>
                  <a:srgbClr val="E32400"/>
                </a:solidFill>
              </a:rPr>
              <a:t>any time</a:t>
            </a:r>
          </a:p>
          <a:p>
            <a:pPr marL="1778000" lvl="1"/>
            <a:r>
              <a:rPr dirty="0"/>
              <a:t>Only requirement is to inform upper layer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dirty="0" err="1"/>
              <a:t>OptFS</a:t>
            </a:r>
            <a:r>
              <a:rPr dirty="0"/>
              <a:t> uses ADNs to control what blocks are </a:t>
            </a:r>
            <a:r>
              <a:rPr dirty="0">
                <a:solidFill>
                  <a:srgbClr val="E32400"/>
                </a:solidFill>
              </a:rPr>
              <a:t>dirty </a:t>
            </a:r>
            <a:r>
              <a:rPr dirty="0"/>
              <a:t>at the</a:t>
            </a:r>
            <a:r>
              <a:rPr dirty="0">
                <a:solidFill>
                  <a:srgbClr val="E32400"/>
                </a:solidFill>
              </a:rPr>
              <a:t> same time</a:t>
            </a:r>
            <a:r>
              <a:rPr dirty="0"/>
              <a:t> in disk cache</a:t>
            </a:r>
          </a:p>
          <a:p>
            <a:pPr marL="1778000" lvl="1"/>
            <a:r>
              <a:rPr dirty="0"/>
              <a:t>Re-ordering can only happen among these blocks </a:t>
            </a:r>
          </a:p>
        </p:txBody>
      </p:sp>
      <p:sp>
        <p:nvSpPr>
          <p:cNvPr id="403" name="Shape 4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roup 411"/>
          <p:cNvGrpSpPr/>
          <p:nvPr/>
        </p:nvGrpSpPr>
        <p:grpSpPr>
          <a:xfrm>
            <a:off x="7886700" y="7912100"/>
            <a:ext cx="3822700" cy="1828801"/>
            <a:chOff x="0" y="0"/>
            <a:chExt cx="3822700" cy="1828800"/>
          </a:xfrm>
        </p:grpSpPr>
        <p:sp>
          <p:nvSpPr>
            <p:cNvPr id="409" name="Shape 409"/>
            <p:cNvSpPr/>
            <p:nvPr/>
          </p:nvSpPr>
          <p:spPr>
            <a:xfrm>
              <a:off x="0" y="0"/>
              <a:ext cx="3822700" cy="1813302"/>
            </a:xfrm>
            <a:prstGeom prst="roundRect">
              <a:avLst>
                <a:gd name="adj" fmla="val 10506"/>
              </a:avLst>
            </a:prstGeom>
            <a:noFill/>
            <a:ln w="50800" cap="flat">
              <a:solidFill>
                <a:srgbClr val="FF6A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6A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1102233" y="945396"/>
              <a:ext cx="1620479" cy="883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Journal</a:t>
              </a:r>
            </a:p>
          </p:txBody>
        </p:sp>
      </p:grpSp>
      <p:sp>
        <p:nvSpPr>
          <p:cNvPr id="412" name="Shape 4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t>Handling Re-Ordering: Removing Flush #1</a:t>
            </a:r>
          </a:p>
        </p:txBody>
      </p:sp>
      <p:sp>
        <p:nvSpPr>
          <p:cNvPr id="413" name="Shape 4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509122" y="5753099"/>
            <a:ext cx="33782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4013"/>
                </a:solidFill>
              </a:defRPr>
            </a:lvl1pPr>
          </a:lstStyle>
          <a:p>
            <a:r>
              <a:t>FILE SYSTEM</a:t>
            </a:r>
          </a:p>
        </p:txBody>
      </p:sp>
      <p:sp>
        <p:nvSpPr>
          <p:cNvPr id="415" name="Shape 415"/>
          <p:cNvSpPr/>
          <p:nvPr/>
        </p:nvSpPr>
        <p:spPr>
          <a:xfrm>
            <a:off x="355066" y="6896099"/>
            <a:ext cx="36830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4F7A28"/>
                </a:solidFill>
              </a:defRPr>
            </a:lvl1pPr>
          </a:lstStyle>
          <a:p>
            <a:r>
              <a:t>DISK CACHE</a:t>
            </a:r>
          </a:p>
        </p:txBody>
      </p:sp>
      <p:sp>
        <p:nvSpPr>
          <p:cNvPr id="416" name="Shape 416"/>
          <p:cNvSpPr/>
          <p:nvPr/>
        </p:nvSpPr>
        <p:spPr>
          <a:xfrm>
            <a:off x="406400" y="4737099"/>
            <a:ext cx="35814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56D6"/>
                </a:solidFill>
              </a:defRPr>
            </a:lvl1pPr>
          </a:lstStyle>
          <a:p>
            <a:r>
              <a:t>APPLICATION</a:t>
            </a:r>
          </a:p>
        </p:txBody>
      </p:sp>
      <p:sp>
        <p:nvSpPr>
          <p:cNvPr id="417" name="Shape 417"/>
          <p:cNvSpPr/>
          <p:nvPr/>
        </p:nvSpPr>
        <p:spPr>
          <a:xfrm>
            <a:off x="4381500" y="57150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D</a:t>
            </a:r>
          </a:p>
        </p:txBody>
      </p:sp>
      <p:sp>
        <p:nvSpPr>
          <p:cNvPr id="418" name="Shape 418"/>
          <p:cNvSpPr/>
          <p:nvPr/>
        </p:nvSpPr>
        <p:spPr>
          <a:xfrm>
            <a:off x="5943600" y="57150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874EFE"/>
          </a:solidFill>
          <a:ln w="101600">
            <a:solidFill>
              <a:srgbClr val="FF864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J</a:t>
            </a:r>
            <a:r>
              <a:rPr baseline="-5999"/>
              <a:t>M</a:t>
            </a:r>
          </a:p>
        </p:txBody>
      </p:sp>
      <p:sp>
        <p:nvSpPr>
          <p:cNvPr id="419" name="Shape 419"/>
          <p:cNvSpPr/>
          <p:nvPr/>
        </p:nvSpPr>
        <p:spPr>
          <a:xfrm>
            <a:off x="8559800" y="57150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FEC700"/>
          </a:solidFill>
          <a:ln w="101600">
            <a:solidFill>
              <a:srgbClr val="FF864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J</a:t>
            </a:r>
            <a:r>
              <a:rPr baseline="-5999"/>
              <a:t>C</a:t>
            </a:r>
          </a:p>
        </p:txBody>
      </p:sp>
      <p:sp>
        <p:nvSpPr>
          <p:cNvPr id="420" name="Shape 420"/>
          <p:cNvSpPr/>
          <p:nvPr/>
        </p:nvSpPr>
        <p:spPr>
          <a:xfrm>
            <a:off x="11176000" y="57150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874EF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M</a:t>
            </a:r>
          </a:p>
        </p:txBody>
      </p:sp>
      <p:sp>
        <p:nvSpPr>
          <p:cNvPr id="421" name="Shape 421"/>
          <p:cNvSpPr/>
          <p:nvPr/>
        </p:nvSpPr>
        <p:spPr>
          <a:xfrm flipV="1">
            <a:off x="927100" y="6708896"/>
            <a:ext cx="11095349" cy="2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2" name="Shape 422"/>
          <p:cNvSpPr/>
          <p:nvPr/>
        </p:nvSpPr>
        <p:spPr>
          <a:xfrm flipV="1">
            <a:off x="927100" y="5527796"/>
            <a:ext cx="11095349" cy="2"/>
          </a:xfrm>
          <a:prstGeom prst="line">
            <a:avLst/>
          </a:prstGeom>
          <a:ln w="63500">
            <a:solidFill>
              <a:srgbClr val="000000">
                <a:alpha val="50000"/>
              </a:srgb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9245600" y="3873500"/>
            <a:ext cx="2832100" cy="1016000"/>
          </a:xfrm>
          <a:prstGeom prst="roundRect">
            <a:avLst>
              <a:gd name="adj" fmla="val 18750"/>
            </a:avLst>
          </a:prstGeom>
          <a:solidFill>
            <a:srgbClr val="874EF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sz="3600" dirty="0"/>
              <a:t>METADATA</a:t>
            </a:r>
          </a:p>
        </p:txBody>
      </p:sp>
      <p:sp>
        <p:nvSpPr>
          <p:cNvPr id="424" name="Shape 424"/>
          <p:cNvSpPr/>
          <p:nvPr/>
        </p:nvSpPr>
        <p:spPr>
          <a:xfrm>
            <a:off x="6445250" y="3867150"/>
            <a:ext cx="1625600" cy="1016000"/>
          </a:xfrm>
          <a:prstGeom prst="roundRect">
            <a:avLst>
              <a:gd name="adj" fmla="val 18750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DATA</a:t>
            </a:r>
          </a:p>
        </p:txBody>
      </p:sp>
      <p:sp>
        <p:nvSpPr>
          <p:cNvPr id="425" name="Shape 425"/>
          <p:cNvSpPr/>
          <p:nvPr/>
        </p:nvSpPr>
        <p:spPr>
          <a:xfrm flipV="1">
            <a:off x="825500" y="7813796"/>
            <a:ext cx="11095349" cy="2"/>
          </a:xfrm>
          <a:prstGeom prst="line">
            <a:avLst/>
          </a:prstGeom>
          <a:ln w="63500">
            <a:solidFill>
              <a:srgbClr val="000000">
                <a:alpha val="50000"/>
              </a:srgb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355600" y="8077199"/>
            <a:ext cx="3683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4F7A28"/>
                </a:solidFill>
              </a:defRPr>
            </a:lvl1pPr>
          </a:lstStyle>
          <a:p>
            <a:r>
              <a:t>DISK PLATTER</a:t>
            </a:r>
          </a:p>
        </p:txBody>
      </p:sp>
      <p:sp>
        <p:nvSpPr>
          <p:cNvPr id="427" name="Shape 427"/>
          <p:cNvSpPr/>
          <p:nvPr/>
        </p:nvSpPr>
        <p:spPr>
          <a:xfrm flipV="1">
            <a:off x="7665024" y="5676900"/>
            <a:ext cx="10975" cy="1180280"/>
          </a:xfrm>
          <a:prstGeom prst="line">
            <a:avLst/>
          </a:prstGeom>
          <a:ln w="63500">
            <a:solidFill>
              <a:srgbClr val="FF4013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7023100" y="6845300"/>
            <a:ext cx="1282700" cy="800100"/>
          </a:xfrm>
          <a:prstGeom prst="rect">
            <a:avLst/>
          </a:prstGeom>
          <a:solidFill>
            <a:srgbClr val="FF4013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FLUSH</a:t>
            </a:r>
          </a:p>
        </p:txBody>
      </p:sp>
      <p:sp>
        <p:nvSpPr>
          <p:cNvPr id="429" name="Shape 429"/>
          <p:cNvSpPr/>
          <p:nvPr/>
        </p:nvSpPr>
        <p:spPr>
          <a:xfrm flipV="1">
            <a:off x="10276045" y="5689599"/>
            <a:ext cx="10974" cy="1180280"/>
          </a:xfrm>
          <a:prstGeom prst="line">
            <a:avLst/>
          </a:prstGeom>
          <a:ln w="63500">
            <a:solidFill>
              <a:srgbClr val="FF4013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9639300" y="6845300"/>
            <a:ext cx="1282700" cy="800100"/>
          </a:xfrm>
          <a:prstGeom prst="rect">
            <a:avLst/>
          </a:prstGeom>
          <a:solidFill>
            <a:srgbClr val="FF4013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FLUSH</a:t>
            </a:r>
          </a:p>
        </p:txBody>
      </p:sp>
      <p:sp>
        <p:nvSpPr>
          <p:cNvPr id="431" name="Shape 431"/>
          <p:cNvSpPr>
            <a:spLocks noGrp="1"/>
          </p:cNvSpPr>
          <p:nvPr>
            <p:ph type="body" sz="half" idx="1"/>
          </p:nvPr>
        </p:nvSpPr>
        <p:spPr>
          <a:xfrm>
            <a:off x="279400" y="1549400"/>
            <a:ext cx="12382500" cy="2082800"/>
          </a:xfrm>
          <a:prstGeom prst="rect">
            <a:avLst/>
          </a:prstGeom>
        </p:spPr>
        <p:txBody>
          <a:bodyPr/>
          <a:lstStyle/>
          <a:p>
            <a:pPr indent="508000">
              <a:spcBef>
                <a:spcPts val="800"/>
              </a:spcBef>
            </a:pPr>
            <a:r>
              <a:t>Flush after J</a:t>
            </a:r>
            <a:r>
              <a:rPr baseline="-5999"/>
              <a:t>M</a:t>
            </a:r>
            <a:r>
              <a:t> is removed</a:t>
            </a:r>
          </a:p>
          <a:p>
            <a:pPr marL="1778000" lvl="1">
              <a:spcBef>
                <a:spcPts val="800"/>
              </a:spcBef>
            </a:pPr>
            <a:r>
              <a:rPr>
                <a:solidFill>
                  <a:srgbClr val="E32400"/>
                </a:solidFill>
              </a:rPr>
              <a:t>Checksums</a:t>
            </a:r>
            <a:r>
              <a:t> used to handle reordering</a:t>
            </a:r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Technique #1: Checksums</a:t>
            </a:r>
          </a:p>
        </p:txBody>
      </p:sp>
      <p:sp>
        <p:nvSpPr>
          <p:cNvPr id="434" name="Shape 434"/>
          <p:cNvSpPr>
            <a:spLocks noGrp="1"/>
          </p:cNvSpPr>
          <p:nvPr>
            <p:ph type="body" sz="quarter" idx="1"/>
          </p:nvPr>
        </p:nvSpPr>
        <p:spPr>
          <a:xfrm>
            <a:off x="520700" y="1816100"/>
            <a:ext cx="11950700" cy="1346200"/>
          </a:xfrm>
          <a:prstGeom prst="rect">
            <a:avLst/>
          </a:prstGeom>
        </p:spPr>
        <p:txBody>
          <a:bodyPr/>
          <a:lstStyle/>
          <a:p>
            <a:pPr indent="508000"/>
            <a:r>
              <a:t>J</a:t>
            </a:r>
            <a:r>
              <a:rPr baseline="-5999"/>
              <a:t>C</a:t>
            </a:r>
            <a:r>
              <a:t> could be re-ordered </a:t>
            </a:r>
            <a:r>
              <a:rPr>
                <a:solidFill>
                  <a:srgbClr val="E32400"/>
                </a:solidFill>
              </a:rPr>
              <a:t>before</a:t>
            </a:r>
            <a:r>
              <a:t> D or J</a:t>
            </a:r>
            <a:r>
              <a:rPr baseline="-5999"/>
              <a:t>M</a:t>
            </a:r>
          </a:p>
        </p:txBody>
      </p:sp>
      <p:sp>
        <p:nvSpPr>
          <p:cNvPr id="435" name="Shape 4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2590800" y="40259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D</a:t>
            </a:r>
          </a:p>
        </p:txBody>
      </p:sp>
      <p:sp>
        <p:nvSpPr>
          <p:cNvPr id="437" name="Shape 437"/>
          <p:cNvSpPr/>
          <p:nvPr/>
        </p:nvSpPr>
        <p:spPr>
          <a:xfrm>
            <a:off x="3975100" y="40005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874EFE"/>
          </a:solidFill>
          <a:ln w="101600">
            <a:solidFill>
              <a:srgbClr val="FF864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J</a:t>
            </a:r>
            <a:r>
              <a:rPr baseline="-5999"/>
              <a:t>M</a:t>
            </a:r>
          </a:p>
        </p:txBody>
      </p:sp>
      <p:sp>
        <p:nvSpPr>
          <p:cNvPr id="438" name="Shape 438"/>
          <p:cNvSpPr/>
          <p:nvPr/>
        </p:nvSpPr>
        <p:spPr>
          <a:xfrm>
            <a:off x="7162800" y="39878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FEC700"/>
          </a:solidFill>
          <a:ln w="101600">
            <a:solidFill>
              <a:srgbClr val="FF864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J</a:t>
            </a:r>
            <a:r>
              <a:rPr baseline="-5999"/>
              <a:t>C</a:t>
            </a:r>
          </a:p>
        </p:txBody>
      </p:sp>
      <p:sp>
        <p:nvSpPr>
          <p:cNvPr id="439" name="Shape 439"/>
          <p:cNvSpPr/>
          <p:nvPr/>
        </p:nvSpPr>
        <p:spPr>
          <a:xfrm>
            <a:off x="10198100" y="40005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874EF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M</a:t>
            </a:r>
          </a:p>
        </p:txBody>
      </p:sp>
      <p:grpSp>
        <p:nvGrpSpPr>
          <p:cNvPr id="443" name="Group 443"/>
          <p:cNvGrpSpPr/>
          <p:nvPr/>
        </p:nvGrpSpPr>
        <p:grpSpPr>
          <a:xfrm>
            <a:off x="2028435" y="3123166"/>
            <a:ext cx="5583985" cy="1451263"/>
            <a:chOff x="35" y="58104"/>
            <a:chExt cx="5583984" cy="1451261"/>
          </a:xfrm>
        </p:grpSpPr>
        <p:sp>
          <p:nvSpPr>
            <p:cNvPr id="440" name="Shape 440"/>
            <p:cNvSpPr/>
            <p:nvPr/>
          </p:nvSpPr>
          <p:spPr>
            <a:xfrm>
              <a:off x="5545805" y="58104"/>
              <a:ext cx="9093" cy="848368"/>
            </a:xfrm>
            <a:prstGeom prst="line">
              <a:avLst/>
            </a:prstGeom>
            <a:noFill/>
            <a:ln w="63500" cap="flat">
              <a:solidFill>
                <a:srgbClr val="E324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 flipH="1" flipV="1">
              <a:off x="17229" y="95200"/>
              <a:ext cx="11840" cy="1414167"/>
            </a:xfrm>
            <a:prstGeom prst="line">
              <a:avLst/>
            </a:prstGeom>
            <a:noFill/>
            <a:ln w="63500" cap="flat">
              <a:solidFill>
                <a:srgbClr val="E324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35" y="63954"/>
              <a:ext cx="5583986" cy="41818"/>
            </a:xfrm>
            <a:prstGeom prst="line">
              <a:avLst/>
            </a:prstGeom>
            <a:noFill/>
            <a:ln w="63500" cap="flat">
              <a:solidFill>
                <a:srgbClr val="E324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444" name="Shape 444"/>
          <p:cNvSpPr/>
          <p:nvPr/>
        </p:nvSpPr>
        <p:spPr>
          <a:xfrm>
            <a:off x="5359400" y="4064000"/>
            <a:ext cx="1282700" cy="800100"/>
          </a:xfrm>
          <a:prstGeom prst="rect">
            <a:avLst/>
          </a:prstGeom>
          <a:solidFill>
            <a:srgbClr val="FF4013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FLUSH</a:t>
            </a:r>
          </a:p>
        </p:txBody>
      </p:sp>
      <p:sp>
        <p:nvSpPr>
          <p:cNvPr id="445" name="Shape 445"/>
          <p:cNvSpPr/>
          <p:nvPr/>
        </p:nvSpPr>
        <p:spPr>
          <a:xfrm>
            <a:off x="673100" y="5130800"/>
            <a:ext cx="11950700" cy="381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 algn="l">
              <a:spcBef>
                <a:spcPts val="2400"/>
              </a:spcBef>
              <a:defRPr sz="4800"/>
            </a:pPr>
            <a:r>
              <a:rPr dirty="0"/>
              <a:t>Re-ordering detected using</a:t>
            </a:r>
            <a:r>
              <a:rPr dirty="0">
                <a:solidFill>
                  <a:srgbClr val="E32400"/>
                </a:solidFill>
              </a:rPr>
              <a:t> checksums</a:t>
            </a:r>
          </a:p>
          <a:p>
            <a:pPr marL="1079500" lvl="1" indent="-571500" algn="l">
              <a:spcBef>
                <a:spcPts val="800"/>
              </a:spcBef>
              <a:buSzPct val="171000"/>
              <a:buChar char="-"/>
            </a:pPr>
            <a:r>
              <a:rPr dirty="0"/>
              <a:t>Computed over data and </a:t>
            </a:r>
            <a:r>
              <a:rPr dirty="0">
                <a:solidFill>
                  <a:srgbClr val="884EFE"/>
                </a:solidFill>
              </a:rPr>
              <a:t>metadata</a:t>
            </a:r>
          </a:p>
          <a:p>
            <a:pPr marL="1079500" lvl="1" indent="-571500" algn="l">
              <a:spcBef>
                <a:spcPts val="800"/>
              </a:spcBef>
              <a:buSzPct val="171000"/>
              <a:buChar char="-"/>
            </a:pPr>
            <a:r>
              <a:rPr dirty="0"/>
              <a:t>Checked during recovery</a:t>
            </a:r>
          </a:p>
          <a:p>
            <a:pPr marL="1079500" lvl="2" indent="-571500" algn="l">
              <a:spcBef>
                <a:spcPts val="800"/>
              </a:spcBef>
              <a:buSzPct val="171000"/>
              <a:buChar char="-"/>
            </a:pPr>
            <a:r>
              <a:rPr dirty="0"/>
              <a:t>Mismatch indicates blocks were lost during crash</a:t>
            </a:r>
          </a:p>
        </p:txBody>
      </p:sp>
      <p:sp>
        <p:nvSpPr>
          <p:cNvPr id="446" name="Shape 446"/>
          <p:cNvSpPr/>
          <p:nvPr/>
        </p:nvSpPr>
        <p:spPr>
          <a:xfrm>
            <a:off x="2362200" y="3835400"/>
            <a:ext cx="2654300" cy="1193800"/>
          </a:xfrm>
          <a:prstGeom prst="roundRect">
            <a:avLst>
              <a:gd name="adj" fmla="val 15957"/>
            </a:avLst>
          </a:prstGeom>
          <a:ln w="63500">
            <a:solidFill>
              <a:srgbClr val="0091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450" name="Group 450"/>
          <p:cNvGrpSpPr/>
          <p:nvPr/>
        </p:nvGrpSpPr>
        <p:grpSpPr>
          <a:xfrm>
            <a:off x="3187700" y="4786138"/>
            <a:ext cx="5019598" cy="1748339"/>
            <a:chOff x="-429522" y="371733"/>
            <a:chExt cx="5019597" cy="1748338"/>
          </a:xfrm>
        </p:grpSpPr>
        <p:sp>
          <p:nvSpPr>
            <p:cNvPr id="447" name="Shape 447"/>
            <p:cNvSpPr/>
            <p:nvPr/>
          </p:nvSpPr>
          <p:spPr>
            <a:xfrm flipH="1">
              <a:off x="3986549" y="371733"/>
              <a:ext cx="57500" cy="692229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 flipH="1" flipV="1">
              <a:off x="-429522" y="426806"/>
              <a:ext cx="2622083" cy="1648796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222138" y="435341"/>
              <a:ext cx="3367937" cy="1684730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451" name="Shape 451"/>
          <p:cNvSpPr/>
          <p:nvPr/>
        </p:nvSpPr>
        <p:spPr>
          <a:xfrm>
            <a:off x="8394700" y="4013200"/>
            <a:ext cx="1282700" cy="800100"/>
          </a:xfrm>
          <a:prstGeom prst="rect">
            <a:avLst/>
          </a:prstGeom>
          <a:solidFill>
            <a:srgbClr val="FF4013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FLUSH</a:t>
            </a:r>
          </a:p>
        </p:txBody>
      </p:sp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Technique #1: Checksums</a:t>
            </a:r>
          </a:p>
        </p:txBody>
      </p:sp>
      <p:sp>
        <p:nvSpPr>
          <p:cNvPr id="434" name="Shape 434"/>
          <p:cNvSpPr>
            <a:spLocks noGrp="1"/>
          </p:cNvSpPr>
          <p:nvPr>
            <p:ph type="body" sz="quarter" idx="1"/>
          </p:nvPr>
        </p:nvSpPr>
        <p:spPr>
          <a:xfrm>
            <a:off x="520700" y="1816100"/>
            <a:ext cx="11950700" cy="1346200"/>
          </a:xfrm>
          <a:prstGeom prst="rect">
            <a:avLst/>
          </a:prstGeom>
        </p:spPr>
        <p:txBody>
          <a:bodyPr/>
          <a:lstStyle/>
          <a:p>
            <a:pPr indent="508000"/>
            <a:r>
              <a:t>J</a:t>
            </a:r>
            <a:r>
              <a:rPr baseline="-5999"/>
              <a:t>C</a:t>
            </a:r>
            <a:r>
              <a:t> could be re-ordered </a:t>
            </a:r>
            <a:r>
              <a:rPr>
                <a:solidFill>
                  <a:srgbClr val="E32400"/>
                </a:solidFill>
              </a:rPr>
              <a:t>before</a:t>
            </a:r>
            <a:r>
              <a:t> D or J</a:t>
            </a:r>
            <a:r>
              <a:rPr baseline="-5999"/>
              <a:t>M</a:t>
            </a:r>
          </a:p>
        </p:txBody>
      </p:sp>
      <p:sp>
        <p:nvSpPr>
          <p:cNvPr id="435" name="Shape 4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2590800" y="40259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D</a:t>
            </a:r>
          </a:p>
        </p:txBody>
      </p:sp>
      <p:sp>
        <p:nvSpPr>
          <p:cNvPr id="437" name="Shape 437"/>
          <p:cNvSpPr/>
          <p:nvPr/>
        </p:nvSpPr>
        <p:spPr>
          <a:xfrm>
            <a:off x="3975100" y="40005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874EFE"/>
          </a:solidFill>
          <a:ln w="101600">
            <a:solidFill>
              <a:srgbClr val="FF864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J</a:t>
            </a:r>
            <a:r>
              <a:rPr baseline="-5999"/>
              <a:t>M</a:t>
            </a:r>
          </a:p>
        </p:txBody>
      </p:sp>
      <p:sp>
        <p:nvSpPr>
          <p:cNvPr id="438" name="Shape 438"/>
          <p:cNvSpPr/>
          <p:nvPr/>
        </p:nvSpPr>
        <p:spPr>
          <a:xfrm>
            <a:off x="7162800" y="39878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FEC700"/>
          </a:solidFill>
          <a:ln w="101600">
            <a:solidFill>
              <a:srgbClr val="FF864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J</a:t>
            </a:r>
            <a:r>
              <a:rPr baseline="-5999"/>
              <a:t>C</a:t>
            </a:r>
          </a:p>
        </p:txBody>
      </p:sp>
      <p:sp>
        <p:nvSpPr>
          <p:cNvPr id="439" name="Shape 439"/>
          <p:cNvSpPr/>
          <p:nvPr/>
        </p:nvSpPr>
        <p:spPr>
          <a:xfrm>
            <a:off x="10198100" y="40005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874EF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M</a:t>
            </a:r>
          </a:p>
        </p:txBody>
      </p:sp>
      <p:grpSp>
        <p:nvGrpSpPr>
          <p:cNvPr id="443" name="Group 443"/>
          <p:cNvGrpSpPr/>
          <p:nvPr/>
        </p:nvGrpSpPr>
        <p:grpSpPr>
          <a:xfrm>
            <a:off x="2028435" y="3123166"/>
            <a:ext cx="5583985" cy="1451263"/>
            <a:chOff x="35" y="58104"/>
            <a:chExt cx="5583984" cy="1451261"/>
          </a:xfrm>
        </p:grpSpPr>
        <p:sp>
          <p:nvSpPr>
            <p:cNvPr id="440" name="Shape 440"/>
            <p:cNvSpPr/>
            <p:nvPr/>
          </p:nvSpPr>
          <p:spPr>
            <a:xfrm>
              <a:off x="5545805" y="58104"/>
              <a:ext cx="9093" cy="848368"/>
            </a:xfrm>
            <a:prstGeom prst="line">
              <a:avLst/>
            </a:prstGeom>
            <a:noFill/>
            <a:ln w="63500" cap="flat">
              <a:solidFill>
                <a:srgbClr val="E324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 flipH="1" flipV="1">
              <a:off x="17229" y="95200"/>
              <a:ext cx="11840" cy="1414167"/>
            </a:xfrm>
            <a:prstGeom prst="line">
              <a:avLst/>
            </a:prstGeom>
            <a:noFill/>
            <a:ln w="63500" cap="flat">
              <a:solidFill>
                <a:srgbClr val="E324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35" y="63954"/>
              <a:ext cx="5583986" cy="41818"/>
            </a:xfrm>
            <a:prstGeom prst="line">
              <a:avLst/>
            </a:prstGeom>
            <a:noFill/>
            <a:ln w="63500" cap="flat">
              <a:solidFill>
                <a:srgbClr val="E324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444" name="Shape 444"/>
          <p:cNvSpPr/>
          <p:nvPr/>
        </p:nvSpPr>
        <p:spPr>
          <a:xfrm>
            <a:off x="5359400" y="4064000"/>
            <a:ext cx="1282700" cy="800100"/>
          </a:xfrm>
          <a:prstGeom prst="rect">
            <a:avLst/>
          </a:prstGeom>
          <a:solidFill>
            <a:srgbClr val="FF4013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FLUSH</a:t>
            </a:r>
          </a:p>
        </p:txBody>
      </p:sp>
      <p:sp>
        <p:nvSpPr>
          <p:cNvPr id="445" name="Shape 445"/>
          <p:cNvSpPr/>
          <p:nvPr/>
        </p:nvSpPr>
        <p:spPr>
          <a:xfrm>
            <a:off x="673100" y="5130800"/>
            <a:ext cx="11950700" cy="381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 algn="l">
              <a:spcBef>
                <a:spcPts val="2400"/>
              </a:spcBef>
              <a:defRPr sz="4800"/>
            </a:pPr>
            <a:r>
              <a:rPr dirty="0"/>
              <a:t>Re-ordering detected using</a:t>
            </a:r>
            <a:r>
              <a:rPr dirty="0">
                <a:solidFill>
                  <a:srgbClr val="E32400"/>
                </a:solidFill>
              </a:rPr>
              <a:t> checksums</a:t>
            </a:r>
          </a:p>
          <a:p>
            <a:pPr marL="1079500" lvl="1" indent="-571500" algn="l">
              <a:spcBef>
                <a:spcPts val="800"/>
              </a:spcBef>
              <a:buSzPct val="171000"/>
              <a:buChar char="-"/>
            </a:pPr>
            <a:r>
              <a:rPr dirty="0"/>
              <a:t>Computed over data and </a:t>
            </a:r>
            <a:r>
              <a:rPr dirty="0">
                <a:solidFill>
                  <a:srgbClr val="884EFE"/>
                </a:solidFill>
              </a:rPr>
              <a:t>metadata</a:t>
            </a:r>
          </a:p>
          <a:p>
            <a:pPr marL="1079500" lvl="1" indent="-571500" algn="l">
              <a:spcBef>
                <a:spcPts val="800"/>
              </a:spcBef>
              <a:buSzPct val="171000"/>
              <a:buChar char="-"/>
            </a:pPr>
            <a:r>
              <a:rPr dirty="0"/>
              <a:t>Checked during recovery</a:t>
            </a:r>
          </a:p>
          <a:p>
            <a:pPr marL="1079500" lvl="2" indent="-571500" algn="l">
              <a:spcBef>
                <a:spcPts val="800"/>
              </a:spcBef>
              <a:buSzPct val="171000"/>
              <a:buChar char="-"/>
            </a:pPr>
            <a:r>
              <a:rPr dirty="0"/>
              <a:t>Mismatch indicates blocks were lost during crash</a:t>
            </a:r>
          </a:p>
        </p:txBody>
      </p:sp>
      <p:sp>
        <p:nvSpPr>
          <p:cNvPr id="446" name="Shape 446"/>
          <p:cNvSpPr/>
          <p:nvPr/>
        </p:nvSpPr>
        <p:spPr>
          <a:xfrm>
            <a:off x="2362200" y="3835400"/>
            <a:ext cx="2654300" cy="1193800"/>
          </a:xfrm>
          <a:prstGeom prst="roundRect">
            <a:avLst>
              <a:gd name="adj" fmla="val 15957"/>
            </a:avLst>
          </a:prstGeom>
          <a:ln w="63500">
            <a:solidFill>
              <a:srgbClr val="0091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450" name="Group 450"/>
          <p:cNvGrpSpPr/>
          <p:nvPr/>
        </p:nvGrpSpPr>
        <p:grpSpPr>
          <a:xfrm>
            <a:off x="3187700" y="4786138"/>
            <a:ext cx="5019598" cy="1748339"/>
            <a:chOff x="-429522" y="371733"/>
            <a:chExt cx="5019597" cy="1748338"/>
          </a:xfrm>
        </p:grpSpPr>
        <p:sp>
          <p:nvSpPr>
            <p:cNvPr id="447" name="Shape 447"/>
            <p:cNvSpPr/>
            <p:nvPr/>
          </p:nvSpPr>
          <p:spPr>
            <a:xfrm flipH="1">
              <a:off x="3986549" y="371733"/>
              <a:ext cx="57500" cy="692229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 flipH="1" flipV="1">
              <a:off x="-429522" y="426806"/>
              <a:ext cx="2622083" cy="1648796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222138" y="435341"/>
              <a:ext cx="3367937" cy="1684730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451" name="Shape 451"/>
          <p:cNvSpPr/>
          <p:nvPr/>
        </p:nvSpPr>
        <p:spPr>
          <a:xfrm>
            <a:off x="8394700" y="4013200"/>
            <a:ext cx="1282700" cy="800100"/>
          </a:xfrm>
          <a:prstGeom prst="rect">
            <a:avLst/>
          </a:prstGeom>
          <a:solidFill>
            <a:srgbClr val="FF4013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FLUSH</a:t>
            </a:r>
          </a:p>
        </p:txBody>
      </p:sp>
    </p:spTree>
    <p:extLst>
      <p:ext uri="{BB962C8B-B14F-4D97-AF65-F5344CB8AC3E}">
        <p14:creationId xmlns:p14="http://schemas.microsoft.com/office/powerpoint/2010/main" val="1662006722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roup 508"/>
          <p:cNvGrpSpPr/>
          <p:nvPr/>
        </p:nvGrpSpPr>
        <p:grpSpPr>
          <a:xfrm>
            <a:off x="7886700" y="7912100"/>
            <a:ext cx="3822700" cy="1828801"/>
            <a:chOff x="0" y="0"/>
            <a:chExt cx="3822700" cy="1828800"/>
          </a:xfrm>
        </p:grpSpPr>
        <p:sp>
          <p:nvSpPr>
            <p:cNvPr id="506" name="Shape 506"/>
            <p:cNvSpPr/>
            <p:nvPr/>
          </p:nvSpPr>
          <p:spPr>
            <a:xfrm>
              <a:off x="0" y="0"/>
              <a:ext cx="3822700" cy="1813302"/>
            </a:xfrm>
            <a:prstGeom prst="roundRect">
              <a:avLst>
                <a:gd name="adj" fmla="val 10506"/>
              </a:avLst>
            </a:prstGeom>
            <a:noFill/>
            <a:ln w="50800" cap="flat">
              <a:solidFill>
                <a:srgbClr val="FF6A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6A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1102233" y="945396"/>
              <a:ext cx="1620479" cy="883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Journal</a:t>
              </a:r>
            </a:p>
          </p:txBody>
        </p:sp>
      </p:grpSp>
      <p:sp>
        <p:nvSpPr>
          <p:cNvPr id="509" name="Shape 5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Technique #2: Delayed Writes</a:t>
            </a:r>
            <a:endParaRPr dirty="0"/>
          </a:p>
        </p:txBody>
      </p:sp>
      <p:sp>
        <p:nvSpPr>
          <p:cNvPr id="510" name="Shape 5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509122" y="5753099"/>
            <a:ext cx="33782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4013"/>
                </a:solidFill>
              </a:defRPr>
            </a:lvl1pPr>
          </a:lstStyle>
          <a:p>
            <a:r>
              <a:t>FILE SYSTEM</a:t>
            </a:r>
          </a:p>
        </p:txBody>
      </p:sp>
      <p:sp>
        <p:nvSpPr>
          <p:cNvPr id="512" name="Shape 512"/>
          <p:cNvSpPr/>
          <p:nvPr/>
        </p:nvSpPr>
        <p:spPr>
          <a:xfrm>
            <a:off x="355066" y="6896099"/>
            <a:ext cx="36830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4F7A28"/>
                </a:solidFill>
              </a:defRPr>
            </a:lvl1pPr>
          </a:lstStyle>
          <a:p>
            <a:r>
              <a:t>DISK CACHE</a:t>
            </a:r>
          </a:p>
        </p:txBody>
      </p:sp>
      <p:sp>
        <p:nvSpPr>
          <p:cNvPr id="513" name="Shape 513"/>
          <p:cNvSpPr/>
          <p:nvPr/>
        </p:nvSpPr>
        <p:spPr>
          <a:xfrm>
            <a:off x="406400" y="4737099"/>
            <a:ext cx="35814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56D6"/>
                </a:solidFill>
              </a:defRPr>
            </a:lvl1pPr>
          </a:lstStyle>
          <a:p>
            <a:r>
              <a:t>APPLICATION</a:t>
            </a:r>
          </a:p>
        </p:txBody>
      </p:sp>
      <p:sp>
        <p:nvSpPr>
          <p:cNvPr id="514" name="Shape 514"/>
          <p:cNvSpPr/>
          <p:nvPr/>
        </p:nvSpPr>
        <p:spPr>
          <a:xfrm>
            <a:off x="4381500" y="57150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D</a:t>
            </a:r>
          </a:p>
        </p:txBody>
      </p:sp>
      <p:sp>
        <p:nvSpPr>
          <p:cNvPr id="515" name="Shape 515"/>
          <p:cNvSpPr/>
          <p:nvPr/>
        </p:nvSpPr>
        <p:spPr>
          <a:xfrm>
            <a:off x="5943600" y="57150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874EFE"/>
          </a:solidFill>
          <a:ln w="101600">
            <a:solidFill>
              <a:srgbClr val="FF864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J</a:t>
            </a:r>
            <a:r>
              <a:rPr baseline="-5999"/>
              <a:t>M</a:t>
            </a:r>
          </a:p>
        </p:txBody>
      </p:sp>
      <p:sp>
        <p:nvSpPr>
          <p:cNvPr id="516" name="Shape 516"/>
          <p:cNvSpPr/>
          <p:nvPr/>
        </p:nvSpPr>
        <p:spPr>
          <a:xfrm>
            <a:off x="8559800" y="57150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FEC700"/>
          </a:solidFill>
          <a:ln w="101600">
            <a:solidFill>
              <a:srgbClr val="FF864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t>J</a:t>
            </a:r>
            <a:r>
              <a:rPr baseline="-5999"/>
              <a:t>C</a:t>
            </a:r>
          </a:p>
        </p:txBody>
      </p:sp>
      <p:sp>
        <p:nvSpPr>
          <p:cNvPr id="517" name="Shape 517"/>
          <p:cNvSpPr/>
          <p:nvPr/>
        </p:nvSpPr>
        <p:spPr>
          <a:xfrm>
            <a:off x="11176000" y="5715000"/>
            <a:ext cx="863600" cy="863600"/>
          </a:xfrm>
          <a:prstGeom prst="roundRect">
            <a:avLst>
              <a:gd name="adj" fmla="val 22059"/>
            </a:avLst>
          </a:prstGeom>
          <a:solidFill>
            <a:srgbClr val="874EF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M</a:t>
            </a:r>
          </a:p>
        </p:txBody>
      </p:sp>
      <p:sp>
        <p:nvSpPr>
          <p:cNvPr id="518" name="Shape 518"/>
          <p:cNvSpPr/>
          <p:nvPr/>
        </p:nvSpPr>
        <p:spPr>
          <a:xfrm flipV="1">
            <a:off x="927100" y="6708896"/>
            <a:ext cx="11095349" cy="2"/>
          </a:xfrm>
          <a:prstGeom prst="line">
            <a:avLst/>
          </a:prstGeom>
          <a:ln w="635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9" name="Shape 519"/>
          <p:cNvSpPr/>
          <p:nvPr/>
        </p:nvSpPr>
        <p:spPr>
          <a:xfrm flipV="1">
            <a:off x="927100" y="5527796"/>
            <a:ext cx="11095349" cy="2"/>
          </a:xfrm>
          <a:prstGeom prst="line">
            <a:avLst/>
          </a:prstGeom>
          <a:ln w="63500">
            <a:solidFill>
              <a:srgbClr val="000000">
                <a:alpha val="50000"/>
              </a:srgb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9245600" y="3873500"/>
            <a:ext cx="2832100" cy="1016000"/>
          </a:xfrm>
          <a:prstGeom prst="roundRect">
            <a:avLst>
              <a:gd name="adj" fmla="val 18750"/>
            </a:avLst>
          </a:prstGeom>
          <a:solidFill>
            <a:srgbClr val="874EFE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sz="3600" dirty="0"/>
              <a:t>METADATA</a:t>
            </a:r>
          </a:p>
        </p:txBody>
      </p:sp>
      <p:sp>
        <p:nvSpPr>
          <p:cNvPr id="521" name="Shape 521"/>
          <p:cNvSpPr/>
          <p:nvPr/>
        </p:nvSpPr>
        <p:spPr>
          <a:xfrm>
            <a:off x="6445250" y="3867150"/>
            <a:ext cx="1625600" cy="1016000"/>
          </a:xfrm>
          <a:prstGeom prst="roundRect">
            <a:avLst>
              <a:gd name="adj" fmla="val 18750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DATA</a:t>
            </a:r>
          </a:p>
        </p:txBody>
      </p:sp>
      <p:sp>
        <p:nvSpPr>
          <p:cNvPr id="522" name="Shape 522"/>
          <p:cNvSpPr/>
          <p:nvPr/>
        </p:nvSpPr>
        <p:spPr>
          <a:xfrm flipV="1">
            <a:off x="825500" y="7813796"/>
            <a:ext cx="11095349" cy="2"/>
          </a:xfrm>
          <a:prstGeom prst="line">
            <a:avLst/>
          </a:prstGeom>
          <a:ln w="63500">
            <a:solidFill>
              <a:srgbClr val="000000">
                <a:alpha val="50000"/>
              </a:srgb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355600" y="8077199"/>
            <a:ext cx="368300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4F7A28"/>
                </a:solidFill>
              </a:defRPr>
            </a:lvl1pPr>
          </a:lstStyle>
          <a:p>
            <a:r>
              <a:t>DISK PLATTER</a:t>
            </a:r>
          </a:p>
        </p:txBody>
      </p:sp>
      <p:sp>
        <p:nvSpPr>
          <p:cNvPr id="524" name="Shape 524"/>
          <p:cNvSpPr/>
          <p:nvPr/>
        </p:nvSpPr>
        <p:spPr>
          <a:xfrm flipV="1">
            <a:off x="7665024" y="5676900"/>
            <a:ext cx="10975" cy="1180280"/>
          </a:xfrm>
          <a:prstGeom prst="line">
            <a:avLst/>
          </a:prstGeom>
          <a:ln w="63500">
            <a:solidFill>
              <a:srgbClr val="FF4013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7023100" y="6845300"/>
            <a:ext cx="1282700" cy="800100"/>
          </a:xfrm>
          <a:prstGeom prst="rect">
            <a:avLst/>
          </a:prstGeom>
          <a:solidFill>
            <a:srgbClr val="FF4013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FLUSH</a:t>
            </a:r>
          </a:p>
        </p:txBody>
      </p:sp>
      <p:sp>
        <p:nvSpPr>
          <p:cNvPr id="526" name="Shape 526"/>
          <p:cNvSpPr/>
          <p:nvPr/>
        </p:nvSpPr>
        <p:spPr>
          <a:xfrm flipV="1">
            <a:off x="10276045" y="5689599"/>
            <a:ext cx="10974" cy="1180280"/>
          </a:xfrm>
          <a:prstGeom prst="line">
            <a:avLst/>
          </a:prstGeom>
          <a:ln w="63500">
            <a:solidFill>
              <a:srgbClr val="FF4013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9639300" y="6845300"/>
            <a:ext cx="1282700" cy="800100"/>
          </a:xfrm>
          <a:prstGeom prst="rect">
            <a:avLst/>
          </a:prstGeom>
          <a:solidFill>
            <a:srgbClr val="FF4013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FLUSH</a:t>
            </a:r>
          </a:p>
        </p:txBody>
      </p:sp>
      <p:sp>
        <p:nvSpPr>
          <p:cNvPr id="528" name="Shape 528"/>
          <p:cNvSpPr>
            <a:spLocks noGrp="1"/>
          </p:cNvSpPr>
          <p:nvPr>
            <p:ph type="body" sz="half" idx="1"/>
          </p:nvPr>
        </p:nvSpPr>
        <p:spPr>
          <a:xfrm>
            <a:off x="279400" y="1549400"/>
            <a:ext cx="12382500" cy="2082800"/>
          </a:xfrm>
          <a:prstGeom prst="rect">
            <a:avLst/>
          </a:prstGeom>
        </p:spPr>
        <p:txBody>
          <a:bodyPr/>
          <a:lstStyle/>
          <a:p>
            <a:pPr indent="508000">
              <a:spcBef>
                <a:spcPts val="800"/>
              </a:spcBef>
            </a:pPr>
            <a:r>
              <a:rPr lang="en-US" dirty="0">
                <a:solidFill>
                  <a:schemeClr val="tx1"/>
                </a:solidFill>
              </a:rPr>
              <a:t>Wait until </a:t>
            </a:r>
            <a:r>
              <a:rPr lang="en-US" dirty="0" err="1">
                <a:solidFill>
                  <a:schemeClr val="tx1"/>
                </a:solidFill>
              </a:rPr>
              <a:t>Jc</a:t>
            </a:r>
            <a:r>
              <a:rPr lang="en-US" dirty="0">
                <a:solidFill>
                  <a:schemeClr val="tx1"/>
                </a:solidFill>
              </a:rPr>
              <a:t> written before updating metadata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4229100" y="5524500"/>
            <a:ext cx="2794000" cy="1193800"/>
          </a:xfrm>
          <a:prstGeom prst="roundRect">
            <a:avLst>
              <a:gd name="adj" fmla="val 15957"/>
            </a:avLst>
          </a:prstGeom>
          <a:ln w="63500">
            <a:solidFill>
              <a:srgbClr val="0091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533" name="Group 533"/>
          <p:cNvGrpSpPr/>
          <p:nvPr/>
        </p:nvGrpSpPr>
        <p:grpSpPr>
          <a:xfrm>
            <a:off x="5802213" y="6501495"/>
            <a:ext cx="3194826" cy="1086411"/>
            <a:chOff x="316669" y="264596"/>
            <a:chExt cx="3194824" cy="1086409"/>
          </a:xfrm>
        </p:grpSpPr>
        <p:sp>
          <p:nvSpPr>
            <p:cNvPr id="530" name="Shape 530"/>
            <p:cNvSpPr/>
            <p:nvPr/>
          </p:nvSpPr>
          <p:spPr>
            <a:xfrm flipH="1">
              <a:off x="3484341" y="264596"/>
              <a:ext cx="27153" cy="688894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 flipH="1" flipV="1">
              <a:off x="316669" y="328023"/>
              <a:ext cx="529138" cy="95333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1045087" y="435948"/>
              <a:ext cx="1715963" cy="915058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36" name="Group 536"/>
          <p:cNvGrpSpPr/>
          <p:nvPr/>
        </p:nvGrpSpPr>
        <p:grpSpPr>
          <a:xfrm>
            <a:off x="9345147" y="6667500"/>
            <a:ext cx="400954" cy="889000"/>
            <a:chOff x="0" y="0"/>
            <a:chExt cx="400952" cy="888999"/>
          </a:xfrm>
        </p:grpSpPr>
        <p:sp>
          <p:nvSpPr>
            <p:cNvPr id="534" name="Shape 534"/>
            <p:cNvSpPr/>
            <p:nvPr/>
          </p:nvSpPr>
          <p:spPr>
            <a:xfrm>
              <a:off x="400949" y="0"/>
              <a:ext cx="4" cy="808386"/>
            </a:xfrm>
            <a:prstGeom prst="line">
              <a:avLst/>
            </a:prstGeom>
            <a:noFill/>
            <a:ln w="63500" cap="flat">
              <a:solidFill>
                <a:srgbClr val="E324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0" y="342899"/>
              <a:ext cx="400050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r>
                <a:t>D</a:t>
              </a:r>
            </a:p>
          </p:txBody>
        </p:sp>
      </p:grpSp>
      <p:grpSp>
        <p:nvGrpSpPr>
          <p:cNvPr id="539" name="Group 539"/>
          <p:cNvGrpSpPr/>
          <p:nvPr/>
        </p:nvGrpSpPr>
        <p:grpSpPr>
          <a:xfrm>
            <a:off x="9990993" y="6667500"/>
            <a:ext cx="407864" cy="889000"/>
            <a:chOff x="0" y="0"/>
            <a:chExt cx="407863" cy="888999"/>
          </a:xfrm>
        </p:grpSpPr>
        <p:sp>
          <p:nvSpPr>
            <p:cNvPr id="537" name="Shape 537"/>
            <p:cNvSpPr/>
            <p:nvPr/>
          </p:nvSpPr>
          <p:spPr>
            <a:xfrm>
              <a:off x="403695" y="0"/>
              <a:ext cx="4" cy="808386"/>
            </a:xfrm>
            <a:prstGeom prst="line">
              <a:avLst/>
            </a:prstGeom>
            <a:noFill/>
            <a:ln w="63500" cap="flat">
              <a:solidFill>
                <a:srgbClr val="E324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0" y="342899"/>
              <a:ext cx="40786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000"/>
              </a:pPr>
              <a:r>
                <a:t>J</a:t>
              </a:r>
              <a:r>
                <a:rPr baseline="-5999"/>
                <a:t>M</a:t>
              </a:r>
            </a:p>
          </p:txBody>
        </p:sp>
      </p:grpSp>
      <p:grpSp>
        <p:nvGrpSpPr>
          <p:cNvPr id="542" name="Group 542"/>
          <p:cNvGrpSpPr/>
          <p:nvPr/>
        </p:nvGrpSpPr>
        <p:grpSpPr>
          <a:xfrm>
            <a:off x="10647933" y="6667500"/>
            <a:ext cx="394459" cy="889000"/>
            <a:chOff x="0" y="0"/>
            <a:chExt cx="394458" cy="888999"/>
          </a:xfrm>
        </p:grpSpPr>
        <p:sp>
          <p:nvSpPr>
            <p:cNvPr id="540" name="Shape 540"/>
            <p:cNvSpPr/>
            <p:nvPr/>
          </p:nvSpPr>
          <p:spPr>
            <a:xfrm>
              <a:off x="394455" y="0"/>
              <a:ext cx="4" cy="808386"/>
            </a:xfrm>
            <a:prstGeom prst="line">
              <a:avLst/>
            </a:prstGeom>
            <a:noFill/>
            <a:ln w="63500" cap="flat">
              <a:solidFill>
                <a:srgbClr val="E324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0" y="342899"/>
              <a:ext cx="38938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000"/>
              </a:pPr>
              <a:r>
                <a:t>J</a:t>
              </a:r>
              <a:r>
                <a:rPr baseline="-5999"/>
                <a:t>C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14583" pathEditMode="relative">
                                      <p:cBhvr>
                                        <p:cTn id="33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14583" pathEditMode="relative">
                                      <p:cBhvr>
                                        <p:cTn id="36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13281" pathEditMode="relative">
                                      <p:cBhvr>
                                        <p:cTn id="39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114583 L 0.201172 0.235677" pathEditMode="relative">
                                      <p:cBhvr>
                                        <p:cTn id="50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113281 L 0.128906 0.235677" pathEditMode="relative">
                                      <p:cBhvr>
                                        <p:cTn id="57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114583 L 0.000000 0.235677" pathEditMode="relative">
                                      <p:cBhvr>
                                        <p:cTn id="64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13281" pathEditMode="relative">
                                      <p:cBhvr>
                                        <p:cTn id="71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113281 L -0.397461 0.235677" pathEditMode="relative">
                                      <p:cBhvr>
                                        <p:cTn id="75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 animBg="1" advAuto="0"/>
      <p:bldP spid="525" grpId="0" animBg="1" advAuto="0"/>
      <p:bldP spid="526" grpId="0" animBg="1" advAuto="0"/>
      <p:bldP spid="527" grpId="0" animBg="1" advAuto="0"/>
      <p:bldP spid="528" grpId="0" build="p" bldLvl="5" animBg="1" advAuto="0"/>
      <p:bldP spid="529" grpId="0" animBg="1" advAuto="0"/>
      <p:bldP spid="529" grpId="1" animBg="1" advAuto="0"/>
      <p:bldP spid="533" grpId="0" animBg="1" advAuto="0"/>
      <p:bldP spid="533" grpId="1" animBg="1" advAuto="0"/>
      <p:bldP spid="536" grpId="0" animBg="1" advAuto="0"/>
      <p:bldP spid="539" grpId="0" animBg="1" advAuto="0"/>
      <p:bldP spid="542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03" y="3451538"/>
            <a:ext cx="12229878" cy="48776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0123B1-BC72-374D-84BB-A7B3FAB859BB}"/>
              </a:ext>
            </a:extLst>
          </p:cNvPr>
          <p:cNvSpPr/>
          <p:nvPr/>
        </p:nvSpPr>
        <p:spPr>
          <a:xfrm>
            <a:off x="309578" y="512097"/>
            <a:ext cx="126952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you explain why: </a:t>
            </a:r>
          </a:p>
          <a:p>
            <a:pPr marL="742950" lvl="1" indent="-285750" algn="l">
              <a:buFont typeface="+mj-lt"/>
              <a:buAutoNum type="alphaLcPeriod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M:1 cannot be written?  What could happen if it were written and crashed?  If M:1 is not written and crash, what will recovery do?  </a:t>
            </a:r>
          </a:p>
          <a:p>
            <a:pPr marL="742950" lvl="1" indent="-285750" algn="l">
              <a:buFont typeface="+mj-lt"/>
              <a:buAutoNum type="alphaLcPeriod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Assume receive ADN for D:1.  M:2 cannot be written?  What could happen?</a:t>
            </a:r>
          </a:p>
          <a:p>
            <a:pPr marL="742950" lvl="1" indent="-285750" algn="l">
              <a:buFont typeface="+mj-lt"/>
              <a:buAutoNum type="alphaLcPeriod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Assume receive ADN for D:1.  M:3 cannot be written?  What could happen?</a:t>
            </a:r>
          </a:p>
        </p:txBody>
      </p:sp>
    </p:spTree>
    <p:extLst>
      <p:ext uri="{BB962C8B-B14F-4D97-AF65-F5344CB8AC3E}">
        <p14:creationId xmlns:p14="http://schemas.microsoft.com/office/powerpoint/2010/main" val="1183630979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Optimistic Techniques</a:t>
            </a:r>
          </a:p>
        </p:txBody>
      </p:sp>
      <p:sp>
        <p:nvSpPr>
          <p:cNvPr id="545" name="Shape 5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indent="508000"/>
            <a:r>
              <a:t>Other Techniques </a:t>
            </a:r>
          </a:p>
          <a:p>
            <a:pPr marL="1778000" lvl="1">
              <a:spcBef>
                <a:spcPts val="800"/>
              </a:spcBef>
            </a:pPr>
            <a:r>
              <a:t>In-order journal recovery and release</a:t>
            </a:r>
          </a:p>
          <a:p>
            <a:pPr marL="1778000" lvl="1">
              <a:spcBef>
                <a:spcPts val="800"/>
              </a:spcBef>
            </a:pPr>
            <a:r>
              <a:t>Reuse after notification</a:t>
            </a:r>
          </a:p>
          <a:p>
            <a:pPr marL="1778000" lvl="1"/>
            <a:r>
              <a:t>Selective data journaling</a:t>
            </a:r>
          </a:p>
          <a:p>
            <a:pPr indent="508000"/>
            <a:r>
              <a:t>See paper for more details</a:t>
            </a:r>
          </a:p>
        </p:txBody>
      </p:sp>
      <p:sp>
        <p:nvSpPr>
          <p:cNvPr id="546" name="Shape 5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oup 321"/>
          <p:cNvGrpSpPr/>
          <p:nvPr/>
        </p:nvGrpSpPr>
        <p:grpSpPr>
          <a:xfrm>
            <a:off x="6692900" y="3011025"/>
            <a:ext cx="4330700" cy="989475"/>
            <a:chOff x="0" y="-11575"/>
            <a:chExt cx="4330700" cy="989475"/>
          </a:xfrm>
          <a:solidFill>
            <a:schemeClr val="accent1"/>
          </a:solidFill>
        </p:grpSpPr>
        <p:sp>
          <p:nvSpPr>
            <p:cNvPr id="316" name="Shape 316"/>
            <p:cNvSpPr/>
            <p:nvPr/>
          </p:nvSpPr>
          <p:spPr>
            <a:xfrm>
              <a:off x="609600" y="0"/>
              <a:ext cx="977900" cy="9779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inode</a:t>
              </a:r>
            </a:p>
          </p:txBody>
        </p:sp>
        <p:sp>
          <p:nvSpPr>
            <p:cNvPr id="317" name="Shape 317"/>
            <p:cNvSpPr/>
            <p:nvPr/>
          </p:nvSpPr>
          <p:spPr>
            <a:xfrm>
              <a:off x="1676400" y="0"/>
              <a:ext cx="977900" cy="9779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bit</a:t>
              </a:r>
              <a:br/>
              <a:r>
                <a:t>map</a:t>
              </a:r>
            </a:p>
          </p:txBody>
        </p:sp>
        <p:sp>
          <p:nvSpPr>
            <p:cNvPr id="318" name="Shape 318"/>
            <p:cNvSpPr/>
            <p:nvPr/>
          </p:nvSpPr>
          <p:spPr>
            <a:xfrm>
              <a:off x="3352800" y="0"/>
              <a:ext cx="977900" cy="9779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0" y="-11575"/>
              <a:ext cx="520700" cy="9779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solidFill>
                <a:schemeClr val="accent2">
                  <a:lumMod val="20000"/>
                  <a:lumOff val="80000"/>
                </a:schemeClr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Tb</a:t>
              </a:r>
            </a:p>
          </p:txBody>
        </p:sp>
        <p:sp>
          <p:nvSpPr>
            <p:cNvPr id="320" name="Shape 320"/>
            <p:cNvSpPr/>
            <p:nvPr/>
          </p:nvSpPr>
          <p:spPr>
            <a:xfrm>
              <a:off x="2743200" y="0"/>
              <a:ext cx="520700" cy="9779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dirty="0"/>
                <a:t>T</a:t>
              </a:r>
            </a:p>
            <a:p>
              <a: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dirty="0"/>
                <a:t>e</a:t>
              </a:r>
            </a:p>
          </p:txBody>
        </p:sp>
      </p:grpSp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xfrm>
            <a:off x="863600" y="266700"/>
            <a:ext cx="11264900" cy="1371600"/>
          </a:xfrm>
          <a:prstGeom prst="rect">
            <a:avLst/>
          </a:prstGeom>
        </p:spPr>
        <p:txBody>
          <a:bodyPr/>
          <a:lstStyle/>
          <a:p>
            <a:r>
              <a:t>Ordered Journaling</a:t>
            </a:r>
          </a:p>
        </p:txBody>
      </p:sp>
      <p:sp>
        <p:nvSpPr>
          <p:cNvPr id="323" name="Shape 323"/>
          <p:cNvSpPr>
            <a:spLocks noGrp="1"/>
          </p:cNvSpPr>
          <p:nvPr>
            <p:ph type="body" sz="quarter" idx="1"/>
          </p:nvPr>
        </p:nvSpPr>
        <p:spPr>
          <a:xfrm>
            <a:off x="323850" y="1550430"/>
            <a:ext cx="6045200" cy="19304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 marL="1251857" indent="-489857">
              <a:defRPr sz="3600"/>
            </a:lvl2pPr>
          </a:lstStyle>
          <a:p>
            <a:r>
              <a:rPr dirty="0"/>
              <a:t>Protocol</a:t>
            </a:r>
            <a:r>
              <a:t>: </a:t>
            </a:r>
            <a:r>
              <a:rPr lang="en-US"/>
              <a:t>Append of data block    	</a:t>
            </a:r>
            <a:r>
              <a:t>Data</a:t>
            </a:r>
            <a:endParaRPr dirty="0"/>
          </a:p>
        </p:txBody>
      </p:sp>
      <p:sp>
        <p:nvSpPr>
          <p:cNvPr id="324" name="Shape 324"/>
          <p:cNvSpPr/>
          <p:nvPr/>
        </p:nvSpPr>
        <p:spPr>
          <a:xfrm>
            <a:off x="1371600" y="6527800"/>
            <a:ext cx="4305300" cy="2971800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5" name="Shape 325"/>
          <p:cNvSpPr/>
          <p:nvPr/>
        </p:nvSpPr>
        <p:spPr>
          <a:xfrm rot="16201688">
            <a:off x="818982" y="7778747"/>
            <a:ext cx="17043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Journal (Log)</a:t>
            </a:r>
          </a:p>
        </p:txBody>
      </p:sp>
      <p:sp>
        <p:nvSpPr>
          <p:cNvPr id="327" name="Shape 327"/>
          <p:cNvSpPr/>
          <p:nvPr/>
        </p:nvSpPr>
        <p:spPr>
          <a:xfrm rot="16201688">
            <a:off x="4723550" y="7778747"/>
            <a:ext cx="24349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File System Proper</a:t>
            </a:r>
          </a:p>
        </p:txBody>
      </p:sp>
      <p:sp>
        <p:nvSpPr>
          <p:cNvPr id="328" name="Shape 328"/>
          <p:cNvSpPr/>
          <p:nvPr/>
        </p:nvSpPr>
        <p:spPr>
          <a:xfrm>
            <a:off x="7332809" y="3022600"/>
            <a:ext cx="977900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>
                <a:solidFill>
                  <a:schemeClr val="tx1"/>
                </a:solidFill>
              </a:rPr>
              <a:t>inode</a:t>
            </a:r>
          </a:p>
        </p:txBody>
      </p:sp>
      <p:sp>
        <p:nvSpPr>
          <p:cNvPr id="329" name="Shape 329"/>
          <p:cNvSpPr/>
          <p:nvPr/>
        </p:nvSpPr>
        <p:spPr>
          <a:xfrm>
            <a:off x="8369300" y="3022600"/>
            <a:ext cx="977900" cy="9779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>
                <a:solidFill>
                  <a:schemeClr val="tx1"/>
                </a:solidFill>
              </a:rPr>
              <a:t>bit</a:t>
            </a:r>
            <a:br>
              <a:rPr>
                <a:solidFill>
                  <a:schemeClr val="tx1"/>
                </a:solidFill>
              </a:rPr>
            </a:br>
            <a:r>
              <a:rPr>
                <a:solidFill>
                  <a:schemeClr val="tx1"/>
                </a:solidFill>
              </a:rPr>
              <a:t>map</a:t>
            </a:r>
          </a:p>
        </p:txBody>
      </p:sp>
      <p:sp>
        <p:nvSpPr>
          <p:cNvPr id="330" name="Shape 330"/>
          <p:cNvSpPr/>
          <p:nvPr/>
        </p:nvSpPr>
        <p:spPr>
          <a:xfrm>
            <a:off x="10045700" y="3009257"/>
            <a:ext cx="977900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data</a:t>
            </a:r>
          </a:p>
        </p:txBody>
      </p:sp>
      <p:sp>
        <p:nvSpPr>
          <p:cNvPr id="331" name="Shape 331"/>
          <p:cNvSpPr/>
          <p:nvPr/>
        </p:nvSpPr>
        <p:spPr>
          <a:xfrm>
            <a:off x="6688663" y="2996783"/>
            <a:ext cx="520700" cy="977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Tb</a:t>
            </a:r>
          </a:p>
        </p:txBody>
      </p:sp>
      <p:sp>
        <p:nvSpPr>
          <p:cNvPr id="332" name="Shape 332"/>
          <p:cNvSpPr/>
          <p:nvPr/>
        </p:nvSpPr>
        <p:spPr>
          <a:xfrm>
            <a:off x="9436100" y="3021608"/>
            <a:ext cx="520700" cy="977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dirty="0">
                <a:solidFill>
                  <a:schemeClr val="tx1"/>
                </a:solidFill>
              </a:rPr>
              <a:t>T</a:t>
            </a:r>
          </a:p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333" name="Shape 333"/>
          <p:cNvSpPr/>
          <p:nvPr/>
        </p:nvSpPr>
        <p:spPr>
          <a:xfrm flipV="1">
            <a:off x="2183854" y="5545361"/>
            <a:ext cx="10211446" cy="652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1214224" y="5003800"/>
            <a:ext cx="1164729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Memory</a:t>
            </a:r>
          </a:p>
        </p:txBody>
      </p:sp>
      <p:sp>
        <p:nvSpPr>
          <p:cNvPr id="335" name="Shape 335"/>
          <p:cNvSpPr/>
          <p:nvPr/>
        </p:nvSpPr>
        <p:spPr>
          <a:xfrm>
            <a:off x="11459964" y="5638800"/>
            <a:ext cx="6730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Disk</a:t>
            </a:r>
          </a:p>
        </p:txBody>
      </p:sp>
      <p:sp>
        <p:nvSpPr>
          <p:cNvPr id="336" name="Shape 336"/>
          <p:cNvSpPr/>
          <p:nvPr/>
        </p:nvSpPr>
        <p:spPr>
          <a:xfrm>
            <a:off x="7313810" y="3009257"/>
            <a:ext cx="977901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inode</a:t>
            </a:r>
          </a:p>
        </p:txBody>
      </p:sp>
      <p:sp>
        <p:nvSpPr>
          <p:cNvPr id="337" name="Shape 337"/>
          <p:cNvSpPr/>
          <p:nvPr/>
        </p:nvSpPr>
        <p:spPr>
          <a:xfrm>
            <a:off x="8369300" y="3022600"/>
            <a:ext cx="977900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>
                <a:solidFill>
                  <a:schemeClr val="tx1"/>
                </a:solidFill>
              </a:rPr>
              <a:t>bit</a:t>
            </a:r>
            <a:br>
              <a:rPr>
                <a:solidFill>
                  <a:schemeClr val="tx1"/>
                </a:solidFill>
              </a:rPr>
            </a:br>
            <a:r>
              <a:rPr>
                <a:solidFill>
                  <a:schemeClr val="tx1"/>
                </a:solidFill>
              </a:rPr>
              <a:t>map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8116" y="6866996"/>
            <a:ext cx="102657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2" name="Shape 324"/>
          <p:cNvSpPr/>
          <p:nvPr/>
        </p:nvSpPr>
        <p:spPr>
          <a:xfrm>
            <a:off x="5638799" y="6527800"/>
            <a:ext cx="6985819" cy="2971800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" name="Shape 333"/>
          <p:cNvSpPr/>
          <p:nvPr/>
        </p:nvSpPr>
        <p:spPr>
          <a:xfrm flipV="1">
            <a:off x="1917054" y="5636246"/>
            <a:ext cx="10211446" cy="6524"/>
          </a:xfrm>
          <a:prstGeom prst="line">
            <a:avLst/>
          </a:prstGeom>
          <a:ln w="254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3F5B67-FA61-D54F-A49B-33FC39BEF8CF}"/>
                  </a:ext>
                </a:extLst>
              </p14:cNvPr>
              <p14:cNvContentPartPr/>
              <p14:nvPr/>
            </p14:nvContentPartPr>
            <p14:xfrm>
              <a:off x="-360" y="308520"/>
              <a:ext cx="11030400" cy="9392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3F5B67-FA61-D54F-A49B-33FC39BEF8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720" y="299160"/>
                <a:ext cx="11049120" cy="9411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07368104"/>
      </p:ext>
    </p:extLst>
  </p:cSld>
  <p:clrMapOvr>
    <a:masterClrMapping/>
  </p:clrMapOvr>
  <p:transition spd="slow" advTm="99167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File-system Primitives</a:t>
            </a:r>
          </a:p>
        </p:txBody>
      </p:sp>
      <p:sp>
        <p:nvSpPr>
          <p:cNvPr id="553" name="Shape 5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grpSp>
        <p:nvGrpSpPr>
          <p:cNvPr id="558" name="Group 558"/>
          <p:cNvGrpSpPr/>
          <p:nvPr/>
        </p:nvGrpSpPr>
        <p:grpSpPr>
          <a:xfrm>
            <a:off x="1435100" y="6769100"/>
            <a:ext cx="3856236" cy="2527300"/>
            <a:chOff x="0" y="0"/>
            <a:chExt cx="3856235" cy="2527300"/>
          </a:xfrm>
        </p:grpSpPr>
        <p:sp>
          <p:nvSpPr>
            <p:cNvPr id="554" name="Shape 554"/>
            <p:cNvSpPr/>
            <p:nvPr/>
          </p:nvSpPr>
          <p:spPr>
            <a:xfrm>
              <a:off x="0" y="0"/>
              <a:ext cx="3124597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write(log)</a:t>
              </a:r>
            </a:p>
          </p:txBody>
        </p:sp>
        <p:sp>
          <p:nvSpPr>
            <p:cNvPr id="555" name="Shape 555"/>
            <p:cNvSpPr/>
            <p:nvPr/>
          </p:nvSpPr>
          <p:spPr>
            <a:xfrm>
              <a:off x="0" y="1295400"/>
              <a:ext cx="3856236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write(header)</a:t>
              </a:r>
            </a:p>
          </p:txBody>
        </p:sp>
        <p:sp>
          <p:nvSpPr>
            <p:cNvPr id="556" name="Shape 556"/>
            <p:cNvSpPr/>
            <p:nvPr/>
          </p:nvSpPr>
          <p:spPr>
            <a:xfrm>
              <a:off x="0" y="647700"/>
              <a:ext cx="3124597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fsync(log)</a:t>
              </a:r>
            </a:p>
          </p:txBody>
        </p:sp>
        <p:sp>
          <p:nvSpPr>
            <p:cNvPr id="557" name="Shape 557"/>
            <p:cNvSpPr/>
            <p:nvPr/>
          </p:nvSpPr>
          <p:spPr>
            <a:xfrm>
              <a:off x="0" y="1943100"/>
              <a:ext cx="3856236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fsync(header)</a:t>
              </a:r>
            </a:p>
          </p:txBody>
        </p:sp>
      </p:grpSp>
      <p:sp>
        <p:nvSpPr>
          <p:cNvPr id="559" name="Shape 559"/>
          <p:cNvSpPr/>
          <p:nvPr/>
        </p:nvSpPr>
        <p:spPr>
          <a:xfrm>
            <a:off x="5867400" y="7277100"/>
            <a:ext cx="1270000" cy="1270000"/>
          </a:xfrm>
          <a:prstGeom prst="rightArrow">
            <a:avLst>
              <a:gd name="adj1" fmla="val 32000"/>
              <a:gd name="adj2" fmla="val 44000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564" name="Group 564"/>
          <p:cNvGrpSpPr/>
          <p:nvPr/>
        </p:nvGrpSpPr>
        <p:grpSpPr>
          <a:xfrm>
            <a:off x="7708900" y="6769100"/>
            <a:ext cx="3856236" cy="2527300"/>
            <a:chOff x="0" y="0"/>
            <a:chExt cx="3856235" cy="2527300"/>
          </a:xfrm>
        </p:grpSpPr>
        <p:sp>
          <p:nvSpPr>
            <p:cNvPr id="560" name="Shape 560"/>
            <p:cNvSpPr/>
            <p:nvPr/>
          </p:nvSpPr>
          <p:spPr>
            <a:xfrm>
              <a:off x="0" y="0"/>
              <a:ext cx="3124597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write(log)</a:t>
              </a:r>
            </a:p>
          </p:txBody>
        </p:sp>
        <p:sp>
          <p:nvSpPr>
            <p:cNvPr id="561" name="Shape 561"/>
            <p:cNvSpPr/>
            <p:nvPr/>
          </p:nvSpPr>
          <p:spPr>
            <a:xfrm>
              <a:off x="0" y="1295400"/>
              <a:ext cx="3856236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write(header)</a:t>
              </a:r>
            </a:p>
          </p:txBody>
        </p:sp>
        <p:sp>
          <p:nvSpPr>
            <p:cNvPr id="562" name="Shape 562"/>
            <p:cNvSpPr/>
            <p:nvPr/>
          </p:nvSpPr>
          <p:spPr>
            <a:xfrm>
              <a:off x="0" y="647700"/>
              <a:ext cx="3124597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osync(log)</a:t>
              </a:r>
            </a:p>
          </p:txBody>
        </p:sp>
        <p:sp>
          <p:nvSpPr>
            <p:cNvPr id="563" name="Shape 563"/>
            <p:cNvSpPr/>
            <p:nvPr/>
          </p:nvSpPr>
          <p:spPr>
            <a:xfrm>
              <a:off x="0" y="1943100"/>
              <a:ext cx="3856236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dsync(header)</a:t>
              </a:r>
            </a:p>
          </p:txBody>
        </p:sp>
      </p:grpSp>
      <p:sp>
        <p:nvSpPr>
          <p:cNvPr id="567" name="Shape 567"/>
          <p:cNvSpPr/>
          <p:nvPr/>
        </p:nvSpPr>
        <p:spPr>
          <a:xfrm>
            <a:off x="304800" y="1536700"/>
            <a:ext cx="12395200" cy="519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ctr"/>
          <a:lstStyle/>
          <a:p>
            <a:pPr lvl="1" indent="0" algn="l">
              <a:spcBef>
                <a:spcPts val="3200"/>
              </a:spcBef>
              <a:defRPr sz="4800"/>
            </a:pPr>
            <a:r>
              <a:rPr sz="4000" dirty="0">
                <a:latin typeface="Courier"/>
                <a:ea typeface="Courier"/>
                <a:cs typeface="Courier"/>
                <a:sym typeface="Courier"/>
              </a:rPr>
              <a:t>fsync()</a:t>
            </a:r>
            <a:r>
              <a:rPr dirty="0"/>
              <a:t> provides ordering and durability</a:t>
            </a:r>
          </a:p>
          <a:p>
            <a:pPr lvl="1" indent="0" algn="l">
              <a:spcBef>
                <a:spcPts val="2400"/>
              </a:spcBef>
              <a:defRPr sz="4800"/>
            </a:pPr>
            <a:r>
              <a:rPr dirty="0"/>
              <a:t>OptFS splits </a:t>
            </a:r>
            <a:r>
              <a:rPr sz="4000" dirty="0">
                <a:latin typeface="Courier"/>
                <a:ea typeface="Courier"/>
                <a:cs typeface="Courier"/>
                <a:sym typeface="Courier"/>
              </a:rPr>
              <a:t>fsync()</a:t>
            </a:r>
          </a:p>
          <a:p>
            <a:pPr marL="1333500" lvl="2" indent="-571500" algn="l">
              <a:spcBef>
                <a:spcPts val="800"/>
              </a:spcBef>
              <a:buSzPct val="171000"/>
              <a:buChar char="-"/>
            </a:pPr>
            <a:r>
              <a:rPr dirty="0">
                <a:solidFill>
                  <a:srgbClr val="E32400"/>
                </a:solidFill>
                <a:latin typeface="Courier"/>
                <a:ea typeface="Courier"/>
                <a:cs typeface="Courier"/>
                <a:sym typeface="Courier"/>
              </a:rPr>
              <a:t>osync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()</a:t>
            </a:r>
            <a:r>
              <a:rPr dirty="0"/>
              <a:t> for only </a:t>
            </a:r>
            <a:r>
              <a:rPr dirty="0">
                <a:solidFill>
                  <a:srgbClr val="E32400"/>
                </a:solidFill>
              </a:rPr>
              <a:t>ordering</a:t>
            </a:r>
            <a:r>
              <a:rPr dirty="0"/>
              <a:t> and high performance</a:t>
            </a:r>
          </a:p>
          <a:p>
            <a:pPr marL="1333500" lvl="2" indent="-571500" algn="l">
              <a:spcBef>
                <a:spcPts val="3200"/>
              </a:spcBef>
              <a:buSzPct val="171000"/>
              <a:buChar char="-"/>
            </a:pPr>
            <a:r>
              <a:rPr dirty="0">
                <a:solidFill>
                  <a:srgbClr val="E32400"/>
                </a:solidFill>
                <a:latin typeface="Courier"/>
                <a:ea typeface="Courier"/>
                <a:cs typeface="Courier"/>
                <a:sym typeface="Courier"/>
              </a:rPr>
              <a:t>dsync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()</a:t>
            </a:r>
            <a:r>
              <a:rPr dirty="0"/>
              <a:t> for durability</a:t>
            </a:r>
          </a:p>
          <a:p>
            <a:pPr lvl="1" indent="0" algn="l">
              <a:spcBef>
                <a:spcPts val="800"/>
              </a:spcBef>
              <a:defRPr sz="4800"/>
            </a:pPr>
            <a:r>
              <a:rPr dirty="0"/>
              <a:t>Primitives can increase performance</a:t>
            </a:r>
          </a:p>
          <a:p>
            <a:pPr marL="1257300" lvl="2" indent="-571500" algn="l">
              <a:spcBef>
                <a:spcPts val="800"/>
              </a:spcBef>
              <a:buSzPct val="125000"/>
              <a:buChar char="-"/>
              <a:defRPr sz="4800"/>
            </a:pPr>
            <a:r>
              <a:rPr dirty="0"/>
              <a:t>Ex: SQLite</a:t>
            </a:r>
          </a:p>
        </p:txBody>
      </p: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/>
          </p:cNvSpPr>
          <p:nvPr>
            <p:ph type="title"/>
          </p:nvPr>
        </p:nvSpPr>
        <p:spPr>
          <a:xfrm>
            <a:off x="1231900" y="50800"/>
            <a:ext cx="10464800" cy="1460500"/>
          </a:xfrm>
          <a:prstGeom prst="rect">
            <a:avLst/>
          </a:prstGeom>
        </p:spPr>
        <p:txBody>
          <a:bodyPr/>
          <a:lstStyle/>
          <a:p>
            <a:r>
              <a:t>nosync, fsync and osync</a:t>
            </a:r>
          </a:p>
        </p:txBody>
      </p:sp>
      <p:grpSp>
        <p:nvGrpSpPr>
          <p:cNvPr id="574" name="Group 574"/>
          <p:cNvGrpSpPr/>
          <p:nvPr/>
        </p:nvGrpSpPr>
        <p:grpSpPr>
          <a:xfrm>
            <a:off x="495300" y="1581150"/>
            <a:ext cx="3894336" cy="3003550"/>
            <a:chOff x="0" y="0"/>
            <a:chExt cx="3894335" cy="3003550"/>
          </a:xfrm>
        </p:grpSpPr>
        <p:sp>
          <p:nvSpPr>
            <p:cNvPr id="571" name="Shape 571"/>
            <p:cNvSpPr/>
            <p:nvPr/>
          </p:nvSpPr>
          <p:spPr>
            <a:xfrm>
              <a:off x="38100" y="0"/>
              <a:ext cx="3856236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create(f1, A)</a:t>
              </a:r>
            </a:p>
          </p:txBody>
        </p:sp>
        <p:sp>
          <p:nvSpPr>
            <p:cNvPr id="572" name="Shape 572"/>
            <p:cNvSpPr/>
            <p:nvPr/>
          </p:nvSpPr>
          <p:spPr>
            <a:xfrm>
              <a:off x="0" y="1212850"/>
              <a:ext cx="3856236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create(f2, B)</a:t>
              </a:r>
            </a:p>
          </p:txBody>
        </p:sp>
        <p:sp>
          <p:nvSpPr>
            <p:cNvPr id="573" name="Shape 573"/>
            <p:cNvSpPr/>
            <p:nvPr/>
          </p:nvSpPr>
          <p:spPr>
            <a:xfrm>
              <a:off x="0" y="2419350"/>
              <a:ext cx="3856236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create(f3, C)</a:t>
              </a:r>
            </a:p>
          </p:txBody>
        </p:sp>
      </p:grpSp>
      <p:grpSp>
        <p:nvGrpSpPr>
          <p:cNvPr id="581" name="Group 581"/>
          <p:cNvGrpSpPr/>
          <p:nvPr/>
        </p:nvGrpSpPr>
        <p:grpSpPr>
          <a:xfrm>
            <a:off x="4533900" y="1587500"/>
            <a:ext cx="3856236" cy="4470400"/>
            <a:chOff x="0" y="0"/>
            <a:chExt cx="3856235" cy="4470400"/>
          </a:xfrm>
        </p:grpSpPr>
        <p:sp>
          <p:nvSpPr>
            <p:cNvPr id="575" name="Shape 575"/>
            <p:cNvSpPr/>
            <p:nvPr/>
          </p:nvSpPr>
          <p:spPr>
            <a:xfrm>
              <a:off x="0" y="0"/>
              <a:ext cx="3856236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create(f1, A)</a:t>
              </a:r>
            </a:p>
          </p:txBody>
        </p:sp>
        <p:sp>
          <p:nvSpPr>
            <p:cNvPr id="576" name="Shape 576"/>
            <p:cNvSpPr/>
            <p:nvPr/>
          </p:nvSpPr>
          <p:spPr>
            <a:xfrm>
              <a:off x="0" y="1295400"/>
              <a:ext cx="3856236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create(f2, B)</a:t>
              </a:r>
            </a:p>
          </p:txBody>
        </p:sp>
        <p:sp>
          <p:nvSpPr>
            <p:cNvPr id="577" name="Shape 577"/>
            <p:cNvSpPr/>
            <p:nvPr/>
          </p:nvSpPr>
          <p:spPr>
            <a:xfrm>
              <a:off x="0" y="647700"/>
              <a:ext cx="2880718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fsync(f1)</a:t>
              </a:r>
            </a:p>
          </p:txBody>
        </p:sp>
        <p:sp>
          <p:nvSpPr>
            <p:cNvPr id="578" name="Shape 578"/>
            <p:cNvSpPr/>
            <p:nvPr/>
          </p:nvSpPr>
          <p:spPr>
            <a:xfrm>
              <a:off x="0" y="1943100"/>
              <a:ext cx="2880718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fsync(f2)</a:t>
              </a:r>
            </a:p>
          </p:txBody>
        </p:sp>
        <p:sp>
          <p:nvSpPr>
            <p:cNvPr id="579" name="Shape 579"/>
            <p:cNvSpPr/>
            <p:nvPr/>
          </p:nvSpPr>
          <p:spPr>
            <a:xfrm>
              <a:off x="0" y="2590800"/>
              <a:ext cx="3856236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create(f3, C)</a:t>
              </a:r>
            </a:p>
          </p:txBody>
        </p:sp>
        <p:sp>
          <p:nvSpPr>
            <p:cNvPr id="580" name="Shape 580"/>
            <p:cNvSpPr/>
            <p:nvPr/>
          </p:nvSpPr>
          <p:spPr>
            <a:xfrm>
              <a:off x="25400" y="3886200"/>
              <a:ext cx="2880718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fsync(f3)</a:t>
              </a:r>
            </a:p>
          </p:txBody>
        </p:sp>
      </p:grpSp>
      <p:grpSp>
        <p:nvGrpSpPr>
          <p:cNvPr id="589" name="Group 589"/>
          <p:cNvGrpSpPr/>
          <p:nvPr/>
        </p:nvGrpSpPr>
        <p:grpSpPr>
          <a:xfrm>
            <a:off x="8585200" y="1587500"/>
            <a:ext cx="3856236" cy="4419600"/>
            <a:chOff x="0" y="0"/>
            <a:chExt cx="3856235" cy="4419600"/>
          </a:xfrm>
        </p:grpSpPr>
        <p:sp>
          <p:nvSpPr>
            <p:cNvPr id="583" name="Shape 583"/>
            <p:cNvSpPr/>
            <p:nvPr/>
          </p:nvSpPr>
          <p:spPr>
            <a:xfrm>
              <a:off x="0" y="0"/>
              <a:ext cx="3856236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create(f1, A)</a:t>
              </a:r>
            </a:p>
          </p:txBody>
        </p:sp>
        <p:sp>
          <p:nvSpPr>
            <p:cNvPr id="584" name="Shape 584"/>
            <p:cNvSpPr/>
            <p:nvPr/>
          </p:nvSpPr>
          <p:spPr>
            <a:xfrm>
              <a:off x="0" y="1295400"/>
              <a:ext cx="3856236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create(f2, B)</a:t>
              </a:r>
            </a:p>
          </p:txBody>
        </p:sp>
        <p:sp>
          <p:nvSpPr>
            <p:cNvPr id="585" name="Shape 585"/>
            <p:cNvSpPr/>
            <p:nvPr/>
          </p:nvSpPr>
          <p:spPr>
            <a:xfrm>
              <a:off x="0" y="647700"/>
              <a:ext cx="2880718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osync(f1)</a:t>
              </a:r>
            </a:p>
          </p:txBody>
        </p:sp>
        <p:sp>
          <p:nvSpPr>
            <p:cNvPr id="586" name="Shape 586"/>
            <p:cNvSpPr/>
            <p:nvPr/>
          </p:nvSpPr>
          <p:spPr>
            <a:xfrm>
              <a:off x="0" y="1943100"/>
              <a:ext cx="2880718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osync(f2)</a:t>
              </a:r>
            </a:p>
          </p:txBody>
        </p:sp>
        <p:sp>
          <p:nvSpPr>
            <p:cNvPr id="587" name="Shape 587"/>
            <p:cNvSpPr/>
            <p:nvPr/>
          </p:nvSpPr>
          <p:spPr>
            <a:xfrm>
              <a:off x="0" y="2590800"/>
              <a:ext cx="3856236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create(f3, C)</a:t>
              </a:r>
            </a:p>
          </p:txBody>
        </p:sp>
        <p:sp>
          <p:nvSpPr>
            <p:cNvPr id="588" name="Shape 588"/>
            <p:cNvSpPr/>
            <p:nvPr/>
          </p:nvSpPr>
          <p:spPr>
            <a:xfrm>
              <a:off x="25400" y="3835400"/>
              <a:ext cx="2880718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osync(f3)</a:t>
              </a:r>
            </a:p>
          </p:txBody>
        </p:sp>
      </p:grpSp>
      <p:sp>
        <p:nvSpPr>
          <p:cNvPr id="590" name="Shape 590"/>
          <p:cNvSpPr/>
          <p:nvPr/>
        </p:nvSpPr>
        <p:spPr>
          <a:xfrm>
            <a:off x="6132171" y="4635500"/>
            <a:ext cx="653803" cy="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4013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591" name="Shape 591"/>
          <p:cNvSpPr/>
          <p:nvPr/>
        </p:nvSpPr>
        <p:spPr>
          <a:xfrm>
            <a:off x="10058400" y="4584700"/>
            <a:ext cx="653802" cy="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4013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592" name="Shape 592"/>
          <p:cNvSpPr/>
          <p:nvPr/>
        </p:nvSpPr>
        <p:spPr>
          <a:xfrm>
            <a:off x="2133600" y="4635500"/>
            <a:ext cx="653802" cy="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4013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603" name="Shape 603"/>
          <p:cNvSpPr/>
          <p:nvPr/>
        </p:nvSpPr>
        <p:spPr>
          <a:xfrm>
            <a:off x="367254" y="8978900"/>
            <a:ext cx="8530584" cy="703888"/>
          </a:xfrm>
          <a:prstGeom prst="roundRect">
            <a:avLst>
              <a:gd name="adj" fmla="val 9434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osync()</a:t>
            </a:r>
            <a:r>
              <a:rPr sz="3200" dirty="0"/>
              <a:t> ensures ordering and eventual durability</a:t>
            </a:r>
          </a:p>
        </p:txBody>
      </p:sp>
      <p:sp>
        <p:nvSpPr>
          <p:cNvPr id="604" name="Shape 6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825815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" grpId="0" animBg="1" advAuto="0"/>
      <p:bldP spid="581" grpId="0" animBg="1" advAuto="0"/>
      <p:bldP spid="589" grpId="0" animBg="1" advAuto="0"/>
      <p:bldP spid="590" grpId="0" animBg="1" advAuto="0"/>
      <p:bldP spid="591" grpId="0" animBg="1" advAuto="0"/>
      <p:bldP spid="592" grpId="0" animBg="1" advAuto="0"/>
      <p:bldP spid="603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/>
          </p:cNvSpPr>
          <p:nvPr>
            <p:ph type="title"/>
          </p:nvPr>
        </p:nvSpPr>
        <p:spPr>
          <a:xfrm>
            <a:off x="1231900" y="50800"/>
            <a:ext cx="10464800" cy="1460500"/>
          </a:xfrm>
          <a:prstGeom prst="rect">
            <a:avLst/>
          </a:prstGeom>
        </p:spPr>
        <p:txBody>
          <a:bodyPr/>
          <a:lstStyle/>
          <a:p>
            <a:r>
              <a:t>nosync, fsync and osync</a:t>
            </a:r>
          </a:p>
        </p:txBody>
      </p:sp>
      <p:grpSp>
        <p:nvGrpSpPr>
          <p:cNvPr id="574" name="Group 574"/>
          <p:cNvGrpSpPr/>
          <p:nvPr/>
        </p:nvGrpSpPr>
        <p:grpSpPr>
          <a:xfrm>
            <a:off x="495300" y="1581150"/>
            <a:ext cx="3894336" cy="3003550"/>
            <a:chOff x="0" y="0"/>
            <a:chExt cx="3894335" cy="3003550"/>
          </a:xfrm>
        </p:grpSpPr>
        <p:sp>
          <p:nvSpPr>
            <p:cNvPr id="571" name="Shape 571"/>
            <p:cNvSpPr/>
            <p:nvPr/>
          </p:nvSpPr>
          <p:spPr>
            <a:xfrm>
              <a:off x="38100" y="0"/>
              <a:ext cx="3856236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create(f1, A)</a:t>
              </a:r>
            </a:p>
          </p:txBody>
        </p:sp>
        <p:sp>
          <p:nvSpPr>
            <p:cNvPr id="572" name="Shape 572"/>
            <p:cNvSpPr/>
            <p:nvPr/>
          </p:nvSpPr>
          <p:spPr>
            <a:xfrm>
              <a:off x="0" y="1212850"/>
              <a:ext cx="3856236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create(f2, B)</a:t>
              </a:r>
            </a:p>
          </p:txBody>
        </p:sp>
        <p:sp>
          <p:nvSpPr>
            <p:cNvPr id="573" name="Shape 573"/>
            <p:cNvSpPr/>
            <p:nvPr/>
          </p:nvSpPr>
          <p:spPr>
            <a:xfrm>
              <a:off x="0" y="2419350"/>
              <a:ext cx="3856236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create(f3, C)</a:t>
              </a:r>
            </a:p>
          </p:txBody>
        </p:sp>
      </p:grpSp>
      <p:grpSp>
        <p:nvGrpSpPr>
          <p:cNvPr id="581" name="Group 581"/>
          <p:cNvGrpSpPr/>
          <p:nvPr/>
        </p:nvGrpSpPr>
        <p:grpSpPr>
          <a:xfrm>
            <a:off x="4533900" y="1587500"/>
            <a:ext cx="3856236" cy="4470400"/>
            <a:chOff x="0" y="0"/>
            <a:chExt cx="3856235" cy="4470400"/>
          </a:xfrm>
        </p:grpSpPr>
        <p:sp>
          <p:nvSpPr>
            <p:cNvPr id="575" name="Shape 575"/>
            <p:cNvSpPr/>
            <p:nvPr/>
          </p:nvSpPr>
          <p:spPr>
            <a:xfrm>
              <a:off x="0" y="0"/>
              <a:ext cx="3856236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create(f1, A)</a:t>
              </a:r>
            </a:p>
          </p:txBody>
        </p:sp>
        <p:sp>
          <p:nvSpPr>
            <p:cNvPr id="576" name="Shape 576"/>
            <p:cNvSpPr/>
            <p:nvPr/>
          </p:nvSpPr>
          <p:spPr>
            <a:xfrm>
              <a:off x="0" y="1295400"/>
              <a:ext cx="3856236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create(f2, B)</a:t>
              </a:r>
            </a:p>
          </p:txBody>
        </p:sp>
        <p:sp>
          <p:nvSpPr>
            <p:cNvPr id="577" name="Shape 577"/>
            <p:cNvSpPr/>
            <p:nvPr/>
          </p:nvSpPr>
          <p:spPr>
            <a:xfrm>
              <a:off x="0" y="647700"/>
              <a:ext cx="2880718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fsync(f1)</a:t>
              </a:r>
            </a:p>
          </p:txBody>
        </p:sp>
        <p:sp>
          <p:nvSpPr>
            <p:cNvPr id="578" name="Shape 578"/>
            <p:cNvSpPr/>
            <p:nvPr/>
          </p:nvSpPr>
          <p:spPr>
            <a:xfrm>
              <a:off x="0" y="1943100"/>
              <a:ext cx="2880718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fsync(f2)</a:t>
              </a:r>
            </a:p>
          </p:txBody>
        </p:sp>
        <p:sp>
          <p:nvSpPr>
            <p:cNvPr id="579" name="Shape 579"/>
            <p:cNvSpPr/>
            <p:nvPr/>
          </p:nvSpPr>
          <p:spPr>
            <a:xfrm>
              <a:off x="0" y="2590800"/>
              <a:ext cx="3856236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create(f3, C)</a:t>
              </a:r>
            </a:p>
          </p:txBody>
        </p:sp>
        <p:sp>
          <p:nvSpPr>
            <p:cNvPr id="580" name="Shape 580"/>
            <p:cNvSpPr/>
            <p:nvPr/>
          </p:nvSpPr>
          <p:spPr>
            <a:xfrm>
              <a:off x="25400" y="3886200"/>
              <a:ext cx="2880718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fsync(f3)</a:t>
              </a:r>
            </a:p>
          </p:txBody>
        </p:sp>
      </p:grpSp>
      <p:grpSp>
        <p:nvGrpSpPr>
          <p:cNvPr id="589" name="Group 589"/>
          <p:cNvGrpSpPr/>
          <p:nvPr/>
        </p:nvGrpSpPr>
        <p:grpSpPr>
          <a:xfrm>
            <a:off x="8585200" y="1587500"/>
            <a:ext cx="3856236" cy="4419600"/>
            <a:chOff x="0" y="0"/>
            <a:chExt cx="3856235" cy="4419600"/>
          </a:xfrm>
        </p:grpSpPr>
        <p:sp>
          <p:nvSpPr>
            <p:cNvPr id="583" name="Shape 583"/>
            <p:cNvSpPr/>
            <p:nvPr/>
          </p:nvSpPr>
          <p:spPr>
            <a:xfrm>
              <a:off x="0" y="0"/>
              <a:ext cx="3856236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create(f1, A)</a:t>
              </a:r>
            </a:p>
          </p:txBody>
        </p:sp>
        <p:sp>
          <p:nvSpPr>
            <p:cNvPr id="584" name="Shape 584"/>
            <p:cNvSpPr/>
            <p:nvPr/>
          </p:nvSpPr>
          <p:spPr>
            <a:xfrm>
              <a:off x="0" y="1295400"/>
              <a:ext cx="3856236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create(f2, B)</a:t>
              </a:r>
            </a:p>
          </p:txBody>
        </p:sp>
        <p:sp>
          <p:nvSpPr>
            <p:cNvPr id="585" name="Shape 585"/>
            <p:cNvSpPr/>
            <p:nvPr/>
          </p:nvSpPr>
          <p:spPr>
            <a:xfrm>
              <a:off x="0" y="647700"/>
              <a:ext cx="2880718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osync(f1)</a:t>
              </a:r>
            </a:p>
          </p:txBody>
        </p:sp>
        <p:sp>
          <p:nvSpPr>
            <p:cNvPr id="586" name="Shape 586"/>
            <p:cNvSpPr/>
            <p:nvPr/>
          </p:nvSpPr>
          <p:spPr>
            <a:xfrm>
              <a:off x="0" y="1943100"/>
              <a:ext cx="2880718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osync(f2)</a:t>
              </a:r>
            </a:p>
          </p:txBody>
        </p:sp>
        <p:sp>
          <p:nvSpPr>
            <p:cNvPr id="587" name="Shape 587"/>
            <p:cNvSpPr/>
            <p:nvPr/>
          </p:nvSpPr>
          <p:spPr>
            <a:xfrm>
              <a:off x="0" y="2590800"/>
              <a:ext cx="3856236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create(f3, C)</a:t>
              </a:r>
            </a:p>
          </p:txBody>
        </p:sp>
        <p:sp>
          <p:nvSpPr>
            <p:cNvPr id="588" name="Shape 588"/>
            <p:cNvSpPr/>
            <p:nvPr/>
          </p:nvSpPr>
          <p:spPr>
            <a:xfrm>
              <a:off x="25400" y="3835400"/>
              <a:ext cx="2880718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1" indent="0" algn="l">
                <a:spcBef>
                  <a:spcPts val="2400"/>
                </a:spcBef>
                <a:defRPr sz="32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osync(f3)</a:t>
              </a:r>
            </a:p>
          </p:txBody>
        </p:sp>
      </p:grpSp>
      <p:sp>
        <p:nvSpPr>
          <p:cNvPr id="590" name="Shape 590"/>
          <p:cNvSpPr/>
          <p:nvPr/>
        </p:nvSpPr>
        <p:spPr>
          <a:xfrm>
            <a:off x="6132171" y="4635500"/>
            <a:ext cx="653803" cy="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4013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591" name="Shape 591"/>
          <p:cNvSpPr/>
          <p:nvPr/>
        </p:nvSpPr>
        <p:spPr>
          <a:xfrm>
            <a:off x="10058400" y="4584700"/>
            <a:ext cx="653802" cy="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4013"/>
                </a:solidFill>
              </a:defRPr>
            </a:lvl1pPr>
          </a:lstStyle>
          <a:p>
            <a:r>
              <a:t>X</a:t>
            </a:r>
          </a:p>
        </p:txBody>
      </p:sp>
      <p:sp>
        <p:nvSpPr>
          <p:cNvPr id="592" name="Shape 592"/>
          <p:cNvSpPr/>
          <p:nvPr/>
        </p:nvSpPr>
        <p:spPr>
          <a:xfrm>
            <a:off x="2133600" y="4635500"/>
            <a:ext cx="653802" cy="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4013"/>
                </a:solidFill>
              </a:defRPr>
            </a:lvl1pPr>
          </a:lstStyle>
          <a:p>
            <a:r>
              <a:t>X</a:t>
            </a:r>
          </a:p>
        </p:txBody>
      </p:sp>
      <p:grpSp>
        <p:nvGrpSpPr>
          <p:cNvPr id="596" name="Group 596"/>
          <p:cNvGrpSpPr/>
          <p:nvPr/>
        </p:nvGrpSpPr>
        <p:grpSpPr>
          <a:xfrm>
            <a:off x="4343400" y="6057900"/>
            <a:ext cx="4241800" cy="2159001"/>
            <a:chOff x="0" y="0"/>
            <a:chExt cx="4241800" cy="2159000"/>
          </a:xfrm>
        </p:grpSpPr>
        <p:sp>
          <p:nvSpPr>
            <p:cNvPr id="593" name="Shape 593"/>
            <p:cNvSpPr/>
            <p:nvPr/>
          </p:nvSpPr>
          <p:spPr>
            <a:xfrm>
              <a:off x="0" y="0"/>
              <a:ext cx="4241800" cy="723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4013"/>
                  </a:solidFill>
                </a:defRPr>
              </a:lvl1pPr>
            </a:lstStyle>
            <a:p>
              <a:r>
                <a:t>Possible states</a:t>
              </a:r>
            </a:p>
          </p:txBody>
        </p:sp>
        <p:sp>
          <p:nvSpPr>
            <p:cNvPr id="594" name="Shape 594"/>
            <p:cNvSpPr/>
            <p:nvPr/>
          </p:nvSpPr>
          <p:spPr>
            <a:xfrm>
              <a:off x="572262" y="674241"/>
              <a:ext cx="1943697" cy="7470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(A, B, ɸ)</a:t>
              </a:r>
            </a:p>
          </p:txBody>
        </p:sp>
        <p:sp>
          <p:nvSpPr>
            <p:cNvPr id="595" name="Shape 595"/>
            <p:cNvSpPr/>
            <p:nvPr/>
          </p:nvSpPr>
          <p:spPr>
            <a:xfrm>
              <a:off x="584962" y="1435100"/>
              <a:ext cx="1916349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(A, B, C)</a:t>
              </a:r>
            </a:p>
          </p:txBody>
        </p:sp>
      </p:grpSp>
      <p:grpSp>
        <p:nvGrpSpPr>
          <p:cNvPr id="602" name="Group 602"/>
          <p:cNvGrpSpPr/>
          <p:nvPr/>
        </p:nvGrpSpPr>
        <p:grpSpPr>
          <a:xfrm>
            <a:off x="8382000" y="6108700"/>
            <a:ext cx="4241800" cy="3594100"/>
            <a:chOff x="0" y="0"/>
            <a:chExt cx="4241800" cy="3594100"/>
          </a:xfrm>
        </p:grpSpPr>
        <p:sp>
          <p:nvSpPr>
            <p:cNvPr id="597" name="Shape 597"/>
            <p:cNvSpPr/>
            <p:nvPr/>
          </p:nvSpPr>
          <p:spPr>
            <a:xfrm>
              <a:off x="0" y="0"/>
              <a:ext cx="4241800" cy="723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4013"/>
                  </a:solidFill>
                </a:defRPr>
              </a:lvl1pPr>
            </a:lstStyle>
            <a:p>
              <a:r>
                <a:t>Possible states</a:t>
              </a:r>
            </a:p>
          </p:txBody>
        </p:sp>
        <p:sp>
          <p:nvSpPr>
            <p:cNvPr id="598" name="Shape 598"/>
            <p:cNvSpPr/>
            <p:nvPr/>
          </p:nvSpPr>
          <p:spPr>
            <a:xfrm>
              <a:off x="495300" y="674241"/>
              <a:ext cx="2097621" cy="7470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(ɸ, ɸ, ɸ)</a:t>
              </a:r>
            </a:p>
          </p:txBody>
        </p:sp>
        <p:sp>
          <p:nvSpPr>
            <p:cNvPr id="599" name="Shape 599"/>
            <p:cNvSpPr/>
            <p:nvPr/>
          </p:nvSpPr>
          <p:spPr>
            <a:xfrm>
              <a:off x="518938" y="1423541"/>
              <a:ext cx="2048397" cy="7470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(A, ɸ, ɸ)</a:t>
              </a:r>
            </a:p>
          </p:txBody>
        </p:sp>
        <p:sp>
          <p:nvSpPr>
            <p:cNvPr id="600" name="Shape 600"/>
            <p:cNvSpPr/>
            <p:nvPr/>
          </p:nvSpPr>
          <p:spPr>
            <a:xfrm>
              <a:off x="569738" y="2172841"/>
              <a:ext cx="1943697" cy="7470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(A, B, ɸ)</a:t>
              </a:r>
            </a:p>
          </p:txBody>
        </p:sp>
        <p:sp>
          <p:nvSpPr>
            <p:cNvPr id="601" name="Shape 601"/>
            <p:cNvSpPr/>
            <p:nvPr/>
          </p:nvSpPr>
          <p:spPr>
            <a:xfrm>
              <a:off x="369360" y="2870200"/>
              <a:ext cx="2349501" cy="723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r>
                <a:t>(A, B, C)</a:t>
              </a:r>
            </a:p>
          </p:txBody>
        </p:sp>
      </p:grpSp>
      <p:sp>
        <p:nvSpPr>
          <p:cNvPr id="603" name="Shape 603"/>
          <p:cNvSpPr/>
          <p:nvPr/>
        </p:nvSpPr>
        <p:spPr>
          <a:xfrm>
            <a:off x="367254" y="8978900"/>
            <a:ext cx="8530584" cy="703888"/>
          </a:xfrm>
          <a:prstGeom prst="roundRect">
            <a:avLst>
              <a:gd name="adj" fmla="val 9434"/>
            </a:avLst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sz="2800" dirty="0">
                <a:latin typeface="Courier"/>
                <a:ea typeface="Courier"/>
                <a:cs typeface="Courier"/>
                <a:sym typeface="Courier"/>
              </a:rPr>
              <a:t>osync()</a:t>
            </a:r>
            <a:r>
              <a:rPr sz="3200" dirty="0"/>
              <a:t> ensures ordering and eventual durability</a:t>
            </a:r>
          </a:p>
        </p:txBody>
      </p:sp>
      <p:sp>
        <p:nvSpPr>
          <p:cNvPr id="604" name="Shape 6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grpSp>
        <p:nvGrpSpPr>
          <p:cNvPr id="615" name="Group 615"/>
          <p:cNvGrpSpPr/>
          <p:nvPr/>
        </p:nvGrpSpPr>
        <p:grpSpPr>
          <a:xfrm>
            <a:off x="305922" y="6007100"/>
            <a:ext cx="4241801" cy="2886373"/>
            <a:chOff x="0" y="0"/>
            <a:chExt cx="4241800" cy="2886372"/>
          </a:xfrm>
        </p:grpSpPr>
        <p:grpSp>
          <p:nvGrpSpPr>
            <p:cNvPr id="609" name="Group 609"/>
            <p:cNvGrpSpPr/>
            <p:nvPr/>
          </p:nvGrpSpPr>
          <p:grpSpPr>
            <a:xfrm>
              <a:off x="0" y="0"/>
              <a:ext cx="4241800" cy="2314873"/>
              <a:chOff x="0" y="0"/>
              <a:chExt cx="4241800" cy="2314872"/>
            </a:xfrm>
          </p:grpSpPr>
          <p:sp>
            <p:nvSpPr>
              <p:cNvPr id="605" name="Shape 605"/>
              <p:cNvSpPr/>
              <p:nvPr/>
            </p:nvSpPr>
            <p:spPr>
              <a:xfrm>
                <a:off x="0" y="0"/>
                <a:ext cx="4241800" cy="723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FF4013"/>
                    </a:solidFill>
                  </a:defRPr>
                </a:lvl1pPr>
              </a:lstStyle>
              <a:p>
                <a:r>
                  <a:rPr dirty="0"/>
                  <a:t>Possible states</a:t>
                </a:r>
              </a:p>
            </p:txBody>
          </p:sp>
          <p:sp>
            <p:nvSpPr>
              <p:cNvPr id="606" name="Shape 606"/>
              <p:cNvSpPr/>
              <p:nvPr/>
            </p:nvSpPr>
            <p:spPr>
              <a:xfrm>
                <a:off x="456493" y="745827"/>
                <a:ext cx="1436514" cy="527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/>
                </a:lvl1pPr>
              </a:lstStyle>
              <a:p>
                <a:r>
                  <a:t>(ɸ, ɸ, ɸ)</a:t>
                </a:r>
              </a:p>
            </p:txBody>
          </p:sp>
          <p:sp>
            <p:nvSpPr>
              <p:cNvPr id="607" name="Shape 607"/>
              <p:cNvSpPr/>
              <p:nvPr/>
            </p:nvSpPr>
            <p:spPr>
              <a:xfrm>
                <a:off x="465546" y="1266527"/>
                <a:ext cx="1418284" cy="527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/>
                </a:lvl1pPr>
              </a:lstStyle>
              <a:p>
                <a:r>
                  <a:t>(ɸ, ɸ, C)</a:t>
                </a:r>
              </a:p>
            </p:txBody>
          </p:sp>
          <p:sp>
            <p:nvSpPr>
              <p:cNvPr id="608" name="Shape 608"/>
              <p:cNvSpPr/>
              <p:nvPr/>
            </p:nvSpPr>
            <p:spPr>
              <a:xfrm>
                <a:off x="499473" y="1787227"/>
                <a:ext cx="1348483" cy="527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/>
                </a:lvl1pPr>
              </a:lstStyle>
              <a:p>
                <a:r>
                  <a:t>(ɸ, B, C)</a:t>
                </a:r>
              </a:p>
            </p:txBody>
          </p:sp>
        </p:grpSp>
        <p:sp>
          <p:nvSpPr>
            <p:cNvPr id="610" name="Shape 610"/>
            <p:cNvSpPr/>
            <p:nvPr/>
          </p:nvSpPr>
          <p:spPr>
            <a:xfrm>
              <a:off x="1886514" y="1825327"/>
              <a:ext cx="1333898" cy="527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r>
                <a:t>(A, B, ɸ)</a:t>
              </a:r>
            </a:p>
          </p:txBody>
        </p:sp>
        <p:sp>
          <p:nvSpPr>
            <p:cNvPr id="611" name="Shape 611"/>
            <p:cNvSpPr/>
            <p:nvPr/>
          </p:nvSpPr>
          <p:spPr>
            <a:xfrm>
              <a:off x="1851242" y="783927"/>
              <a:ext cx="1403698" cy="527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r>
                <a:rPr dirty="0"/>
                <a:t>(A, ɸ, ɸ)</a:t>
              </a:r>
            </a:p>
          </p:txBody>
        </p:sp>
        <p:sp>
          <p:nvSpPr>
            <p:cNvPr id="612" name="Shape 612"/>
            <p:cNvSpPr/>
            <p:nvPr/>
          </p:nvSpPr>
          <p:spPr>
            <a:xfrm>
              <a:off x="1874620" y="1304627"/>
              <a:ext cx="1366714" cy="527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r>
                <a:t>(ɸ, B, ɸ)</a:t>
              </a:r>
            </a:p>
          </p:txBody>
        </p:sp>
        <p:sp>
          <p:nvSpPr>
            <p:cNvPr id="613" name="Shape 613"/>
            <p:cNvSpPr/>
            <p:nvPr/>
          </p:nvSpPr>
          <p:spPr>
            <a:xfrm>
              <a:off x="1895630" y="2343150"/>
              <a:ext cx="1315666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r>
                <a:t>(A, B, C)</a:t>
              </a:r>
            </a:p>
          </p:txBody>
        </p:sp>
        <p:sp>
          <p:nvSpPr>
            <p:cNvPr id="614" name="Shape 614"/>
            <p:cNvSpPr/>
            <p:nvPr/>
          </p:nvSpPr>
          <p:spPr>
            <a:xfrm>
              <a:off x="493644" y="2358727"/>
              <a:ext cx="1385467" cy="527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/>
              </a:lvl1pPr>
            </a:lstStyle>
            <a:p>
              <a:r>
                <a:t>(A, ɸ, C)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" grpId="0" animBg="1" advAuto="0"/>
      <p:bldP spid="581" grpId="0" animBg="1" advAuto="0"/>
      <p:bldP spid="589" grpId="0" animBg="1" advAuto="0"/>
      <p:bldP spid="590" grpId="0" animBg="1" advAuto="0"/>
      <p:bldP spid="591" grpId="0" animBg="1" advAuto="0"/>
      <p:bldP spid="592" grpId="0" animBg="1" advAuto="0"/>
      <p:bldP spid="596" grpId="0" animBg="1" advAuto="0"/>
      <p:bldP spid="602" grpId="0" animBg="1" advAuto="0"/>
      <p:bldP spid="603" grpId="0" animBg="1" advAuto="0"/>
      <p:bldP spid="615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Performance</a:t>
            </a:r>
          </a:p>
        </p:txBody>
      </p:sp>
      <p:graphicFrame>
        <p:nvGraphicFramePr>
          <p:cNvPr id="653" name="Chart 653"/>
          <p:cNvGraphicFramePr/>
          <p:nvPr/>
        </p:nvGraphicFramePr>
        <p:xfrm>
          <a:off x="1002754" y="3206750"/>
          <a:ext cx="11773446" cy="5032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54" name="Shape 654"/>
          <p:cNvSpPr/>
          <p:nvPr/>
        </p:nvSpPr>
        <p:spPr>
          <a:xfrm rot="16200000">
            <a:off x="-3237378" y="5257800"/>
            <a:ext cx="7112001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Normalized performance</a:t>
            </a:r>
          </a:p>
        </p:txBody>
      </p:sp>
      <p:sp>
        <p:nvSpPr>
          <p:cNvPr id="655" name="Shape 655"/>
          <p:cNvSpPr/>
          <p:nvPr/>
        </p:nvSpPr>
        <p:spPr>
          <a:xfrm>
            <a:off x="5488855" y="8585200"/>
            <a:ext cx="2499235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Workloads</a:t>
            </a:r>
          </a:p>
        </p:txBody>
      </p:sp>
      <p:sp>
        <p:nvSpPr>
          <p:cNvPr id="656" name="Shape 6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358900" y="4527550"/>
            <a:ext cx="2501900" cy="218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FF4013"/>
                </a:solidFill>
              </a:defRPr>
            </a:lvl1pPr>
          </a:lstStyle>
          <a:p>
            <a:r>
              <a:t>Due to OptFS journaling overwrites</a:t>
            </a:r>
          </a:p>
        </p:txBody>
      </p:sp>
      <p:sp>
        <p:nvSpPr>
          <p:cNvPr id="665" name="Shape 665"/>
          <p:cNvSpPr/>
          <p:nvPr/>
        </p:nvSpPr>
        <p:spPr>
          <a:xfrm>
            <a:off x="3619500" y="4152900"/>
            <a:ext cx="2501900" cy="218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FF4013"/>
                </a:solidFill>
              </a:defRPr>
            </a:lvl1pPr>
          </a:lstStyle>
          <a:p>
            <a:r>
              <a:t>Random writes becomes sequential</a:t>
            </a:r>
          </a:p>
        </p:txBody>
      </p:sp>
      <p:sp>
        <p:nvSpPr>
          <p:cNvPr id="666" name="Shape 666"/>
          <p:cNvSpPr/>
          <p:nvPr/>
        </p:nvSpPr>
        <p:spPr>
          <a:xfrm>
            <a:off x="5994400" y="3924300"/>
            <a:ext cx="2501900" cy="218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FF4013"/>
                </a:solidFill>
              </a:defRPr>
            </a:lvl1pPr>
          </a:lstStyle>
          <a:p>
            <a:r>
              <a:t>OptFS handles data writeout better</a:t>
            </a:r>
          </a:p>
        </p:txBody>
      </p:sp>
      <p:sp>
        <p:nvSpPr>
          <p:cNvPr id="667" name="Shape 667"/>
          <p:cNvSpPr/>
          <p:nvPr/>
        </p:nvSpPr>
        <p:spPr>
          <a:xfrm>
            <a:off x="8496300" y="1056878"/>
            <a:ext cx="2501900" cy="218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FF4013"/>
                </a:solidFill>
              </a:defRPr>
            </a:lvl1pPr>
          </a:lstStyle>
          <a:p>
            <a:r>
              <a:rPr dirty="0"/>
              <a:t>Due to OptFS journaling overwrites</a:t>
            </a:r>
          </a:p>
        </p:txBody>
      </p:sp>
      <p:sp>
        <p:nvSpPr>
          <p:cNvPr id="668" name="Shape 668"/>
          <p:cNvSpPr/>
          <p:nvPr/>
        </p:nvSpPr>
        <p:spPr>
          <a:xfrm>
            <a:off x="10629900" y="4630936"/>
            <a:ext cx="2501900" cy="218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FF4013"/>
                </a:solidFill>
              </a:defRPr>
            </a:lvl1pPr>
          </a:lstStyle>
          <a:p>
            <a:r>
              <a:t>OptFS handles data writeout better</a:t>
            </a:r>
          </a:p>
        </p:txBody>
      </p:sp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728" name="Shape 728"/>
          <p:cNvSpPr>
            <a:spLocks noGrp="1"/>
          </p:cNvSpPr>
          <p:nvPr>
            <p:ph type="body" idx="1"/>
          </p:nvPr>
        </p:nvSpPr>
        <p:spPr>
          <a:xfrm>
            <a:off x="367990" y="1485900"/>
            <a:ext cx="12400156" cy="7670800"/>
          </a:xfrm>
          <a:prstGeom prst="rect">
            <a:avLst/>
          </a:prstGeom>
        </p:spPr>
        <p:txBody>
          <a:bodyPr/>
          <a:lstStyle/>
          <a:p>
            <a:pPr indent="508000">
              <a:spcBef>
                <a:spcPts val="3200"/>
              </a:spcBef>
            </a:pPr>
            <a:r>
              <a:rPr sz="4400" i="1" dirty="0"/>
              <a:t>Problem</a:t>
            </a:r>
            <a:r>
              <a:rPr sz="4400" dirty="0"/>
              <a:t>: provid</a:t>
            </a:r>
            <a:r>
              <a:rPr lang="en-US" sz="4400" dirty="0"/>
              <a:t>e</a:t>
            </a:r>
            <a:r>
              <a:rPr sz="4400" dirty="0"/>
              <a:t> </a:t>
            </a:r>
            <a:r>
              <a:rPr sz="4400" dirty="0">
                <a:solidFill>
                  <a:srgbClr val="E32400"/>
                </a:solidFill>
              </a:rPr>
              <a:t>both</a:t>
            </a:r>
            <a:r>
              <a:rPr sz="4400" dirty="0"/>
              <a:t> performance and consistency</a:t>
            </a:r>
          </a:p>
          <a:p>
            <a:pPr indent="508000">
              <a:spcBef>
                <a:spcPts val="3200"/>
              </a:spcBef>
            </a:pPr>
            <a:r>
              <a:rPr sz="4400" i="1" dirty="0"/>
              <a:t>Solution</a:t>
            </a:r>
            <a:r>
              <a:rPr sz="4400" dirty="0"/>
              <a:t>: </a:t>
            </a:r>
            <a:r>
              <a:rPr sz="4400" dirty="0">
                <a:solidFill>
                  <a:srgbClr val="E32400"/>
                </a:solidFill>
              </a:rPr>
              <a:t>decoupling</a:t>
            </a:r>
            <a:r>
              <a:rPr sz="4400" dirty="0"/>
              <a:t> ordering and durability in OptFS </a:t>
            </a:r>
          </a:p>
          <a:p>
            <a:pPr indent="508000">
              <a:spcBef>
                <a:spcPts val="3200"/>
              </a:spcBef>
            </a:pPr>
            <a:r>
              <a:rPr sz="4400" dirty="0">
                <a:solidFill>
                  <a:srgbClr val="FF4013"/>
                </a:solidFill>
              </a:rPr>
              <a:t>Eventual Durability</a:t>
            </a:r>
            <a:r>
              <a:rPr sz="4400" dirty="0"/>
              <a:t> maintains consistency while trading freshness for increased performance</a:t>
            </a:r>
          </a:p>
          <a:p>
            <a:pPr indent="508000">
              <a:spcBef>
                <a:spcPts val="3200"/>
              </a:spcBef>
            </a:pPr>
            <a:r>
              <a:rPr sz="4400" dirty="0">
                <a:solidFill>
                  <a:srgbClr val="E32400"/>
                </a:solidFill>
              </a:rPr>
              <a:t>osync()</a:t>
            </a:r>
            <a:r>
              <a:rPr sz="4400" dirty="0"/>
              <a:t> </a:t>
            </a:r>
            <a:r>
              <a:rPr lang="en-US" sz="4400" dirty="0"/>
              <a:t>- </a:t>
            </a:r>
            <a:r>
              <a:rPr sz="4400" dirty="0"/>
              <a:t>primitive to order application writes</a:t>
            </a:r>
          </a:p>
        </p:txBody>
      </p:sp>
      <p:sp>
        <p:nvSpPr>
          <p:cNvPr id="729" name="Shape 7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oup 321"/>
          <p:cNvGrpSpPr/>
          <p:nvPr/>
        </p:nvGrpSpPr>
        <p:grpSpPr>
          <a:xfrm>
            <a:off x="6692900" y="3011025"/>
            <a:ext cx="4330700" cy="989475"/>
            <a:chOff x="0" y="-11575"/>
            <a:chExt cx="4330700" cy="989475"/>
          </a:xfrm>
          <a:solidFill>
            <a:schemeClr val="accent1"/>
          </a:solidFill>
        </p:grpSpPr>
        <p:sp>
          <p:nvSpPr>
            <p:cNvPr id="316" name="Shape 316"/>
            <p:cNvSpPr/>
            <p:nvPr/>
          </p:nvSpPr>
          <p:spPr>
            <a:xfrm>
              <a:off x="609600" y="0"/>
              <a:ext cx="977900" cy="9779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inode</a:t>
              </a:r>
            </a:p>
          </p:txBody>
        </p:sp>
        <p:sp>
          <p:nvSpPr>
            <p:cNvPr id="317" name="Shape 317"/>
            <p:cNvSpPr/>
            <p:nvPr/>
          </p:nvSpPr>
          <p:spPr>
            <a:xfrm>
              <a:off x="1676400" y="0"/>
              <a:ext cx="977900" cy="9779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bit</a:t>
              </a:r>
              <a:br/>
              <a:r>
                <a:t>map</a:t>
              </a:r>
            </a:p>
          </p:txBody>
        </p:sp>
        <p:sp>
          <p:nvSpPr>
            <p:cNvPr id="318" name="Shape 318"/>
            <p:cNvSpPr/>
            <p:nvPr/>
          </p:nvSpPr>
          <p:spPr>
            <a:xfrm>
              <a:off x="3352800" y="0"/>
              <a:ext cx="977900" cy="9779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0" y="-11575"/>
              <a:ext cx="520700" cy="9779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solidFill>
                <a:schemeClr val="accent2">
                  <a:lumMod val="20000"/>
                  <a:lumOff val="80000"/>
                </a:schemeClr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Tb</a:t>
              </a:r>
            </a:p>
          </p:txBody>
        </p:sp>
        <p:sp>
          <p:nvSpPr>
            <p:cNvPr id="320" name="Shape 320"/>
            <p:cNvSpPr/>
            <p:nvPr/>
          </p:nvSpPr>
          <p:spPr>
            <a:xfrm>
              <a:off x="2743200" y="0"/>
              <a:ext cx="520700" cy="9779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dirty="0"/>
                <a:t>T</a:t>
              </a:r>
            </a:p>
            <a:p>
              <a: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dirty="0"/>
                <a:t>e</a:t>
              </a:r>
            </a:p>
          </p:txBody>
        </p:sp>
      </p:grpSp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xfrm>
            <a:off x="863600" y="266700"/>
            <a:ext cx="11264900" cy="1371600"/>
          </a:xfrm>
          <a:prstGeom prst="rect">
            <a:avLst/>
          </a:prstGeom>
        </p:spPr>
        <p:txBody>
          <a:bodyPr/>
          <a:lstStyle/>
          <a:p>
            <a:r>
              <a:t>Ordered Journaling</a:t>
            </a:r>
          </a:p>
        </p:txBody>
      </p:sp>
      <p:sp>
        <p:nvSpPr>
          <p:cNvPr id="323" name="Shape 323"/>
          <p:cNvSpPr>
            <a:spLocks noGrp="1"/>
          </p:cNvSpPr>
          <p:nvPr>
            <p:ph type="body" sz="quarter" idx="1"/>
          </p:nvPr>
        </p:nvSpPr>
        <p:spPr>
          <a:xfrm>
            <a:off x="323850" y="1550430"/>
            <a:ext cx="6045200" cy="19304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 marL="1251857" indent="-489857">
              <a:defRPr sz="3600"/>
            </a:lvl2pPr>
          </a:lstStyle>
          <a:p>
            <a:r>
              <a:rPr dirty="0"/>
              <a:t>Protocol</a:t>
            </a:r>
            <a:r>
              <a:t>: </a:t>
            </a:r>
            <a:r>
              <a:rPr lang="en-US"/>
              <a:t>Append of data block    	</a:t>
            </a:r>
            <a:r>
              <a:t>Data</a:t>
            </a:r>
            <a:endParaRPr dirty="0"/>
          </a:p>
        </p:txBody>
      </p:sp>
      <p:sp>
        <p:nvSpPr>
          <p:cNvPr id="324" name="Shape 324"/>
          <p:cNvSpPr/>
          <p:nvPr/>
        </p:nvSpPr>
        <p:spPr>
          <a:xfrm>
            <a:off x="1371600" y="6527800"/>
            <a:ext cx="4305300" cy="2971800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5" name="Shape 325"/>
          <p:cNvSpPr/>
          <p:nvPr/>
        </p:nvSpPr>
        <p:spPr>
          <a:xfrm rot="16201688">
            <a:off x="818982" y="7778747"/>
            <a:ext cx="17043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Journal (Log)</a:t>
            </a:r>
          </a:p>
        </p:txBody>
      </p:sp>
      <p:sp>
        <p:nvSpPr>
          <p:cNvPr id="327" name="Shape 327"/>
          <p:cNvSpPr/>
          <p:nvPr/>
        </p:nvSpPr>
        <p:spPr>
          <a:xfrm rot="16201688">
            <a:off x="4723550" y="7778747"/>
            <a:ext cx="24349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File System Proper</a:t>
            </a:r>
          </a:p>
        </p:txBody>
      </p:sp>
      <p:sp>
        <p:nvSpPr>
          <p:cNvPr id="328" name="Shape 328"/>
          <p:cNvSpPr/>
          <p:nvPr/>
        </p:nvSpPr>
        <p:spPr>
          <a:xfrm>
            <a:off x="7332809" y="3022600"/>
            <a:ext cx="977900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>
                <a:solidFill>
                  <a:schemeClr val="tx1"/>
                </a:solidFill>
              </a:rPr>
              <a:t>inode</a:t>
            </a:r>
          </a:p>
        </p:txBody>
      </p:sp>
      <p:sp>
        <p:nvSpPr>
          <p:cNvPr id="329" name="Shape 329"/>
          <p:cNvSpPr/>
          <p:nvPr/>
        </p:nvSpPr>
        <p:spPr>
          <a:xfrm>
            <a:off x="8369300" y="3022600"/>
            <a:ext cx="977900" cy="9779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>
                <a:solidFill>
                  <a:schemeClr val="tx1"/>
                </a:solidFill>
              </a:rPr>
              <a:t>bit</a:t>
            </a:r>
            <a:br>
              <a:rPr>
                <a:solidFill>
                  <a:schemeClr val="tx1"/>
                </a:solidFill>
              </a:rPr>
            </a:br>
            <a:r>
              <a:rPr>
                <a:solidFill>
                  <a:schemeClr val="tx1"/>
                </a:solidFill>
              </a:rPr>
              <a:t>map</a:t>
            </a:r>
          </a:p>
        </p:txBody>
      </p:sp>
      <p:sp>
        <p:nvSpPr>
          <p:cNvPr id="330" name="Shape 330"/>
          <p:cNvSpPr/>
          <p:nvPr/>
        </p:nvSpPr>
        <p:spPr>
          <a:xfrm>
            <a:off x="10045700" y="3009257"/>
            <a:ext cx="977900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data</a:t>
            </a:r>
          </a:p>
        </p:txBody>
      </p:sp>
      <p:sp>
        <p:nvSpPr>
          <p:cNvPr id="331" name="Shape 331"/>
          <p:cNvSpPr/>
          <p:nvPr/>
        </p:nvSpPr>
        <p:spPr>
          <a:xfrm>
            <a:off x="6688663" y="2996783"/>
            <a:ext cx="520700" cy="977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Tb</a:t>
            </a:r>
          </a:p>
        </p:txBody>
      </p:sp>
      <p:sp>
        <p:nvSpPr>
          <p:cNvPr id="332" name="Shape 332"/>
          <p:cNvSpPr/>
          <p:nvPr/>
        </p:nvSpPr>
        <p:spPr>
          <a:xfrm>
            <a:off x="9436100" y="3021608"/>
            <a:ext cx="520700" cy="977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dirty="0">
                <a:solidFill>
                  <a:schemeClr val="tx1"/>
                </a:solidFill>
              </a:rPr>
              <a:t>T</a:t>
            </a:r>
          </a:p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333" name="Shape 333"/>
          <p:cNvSpPr/>
          <p:nvPr/>
        </p:nvSpPr>
        <p:spPr>
          <a:xfrm flipV="1">
            <a:off x="2183854" y="5545361"/>
            <a:ext cx="10211446" cy="652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1214224" y="5003800"/>
            <a:ext cx="1164729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Memory</a:t>
            </a:r>
          </a:p>
        </p:txBody>
      </p:sp>
      <p:sp>
        <p:nvSpPr>
          <p:cNvPr id="335" name="Shape 335"/>
          <p:cNvSpPr/>
          <p:nvPr/>
        </p:nvSpPr>
        <p:spPr>
          <a:xfrm>
            <a:off x="11459964" y="5638800"/>
            <a:ext cx="6730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Disk</a:t>
            </a:r>
          </a:p>
        </p:txBody>
      </p:sp>
      <p:sp>
        <p:nvSpPr>
          <p:cNvPr id="336" name="Shape 336"/>
          <p:cNvSpPr/>
          <p:nvPr/>
        </p:nvSpPr>
        <p:spPr>
          <a:xfrm>
            <a:off x="7313810" y="3009257"/>
            <a:ext cx="977901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inode</a:t>
            </a:r>
          </a:p>
        </p:txBody>
      </p:sp>
      <p:sp>
        <p:nvSpPr>
          <p:cNvPr id="337" name="Shape 337"/>
          <p:cNvSpPr/>
          <p:nvPr/>
        </p:nvSpPr>
        <p:spPr>
          <a:xfrm>
            <a:off x="8369300" y="3022600"/>
            <a:ext cx="977900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>
                <a:solidFill>
                  <a:schemeClr val="tx1"/>
                </a:solidFill>
              </a:rPr>
              <a:t>bit</a:t>
            </a:r>
            <a:br>
              <a:rPr>
                <a:solidFill>
                  <a:schemeClr val="tx1"/>
                </a:solidFill>
              </a:rPr>
            </a:br>
            <a:r>
              <a:rPr>
                <a:solidFill>
                  <a:schemeClr val="tx1"/>
                </a:solidFill>
              </a:rPr>
              <a:t>map</a:t>
            </a:r>
          </a:p>
        </p:txBody>
      </p:sp>
      <p:sp>
        <p:nvSpPr>
          <p:cNvPr id="338" name="Shape 338"/>
          <p:cNvSpPr/>
          <p:nvPr/>
        </p:nvSpPr>
        <p:spPr>
          <a:xfrm>
            <a:off x="877520" y="2421372"/>
            <a:ext cx="7251700" cy="153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l">
              <a:spcBef>
                <a:spcPts val="800"/>
              </a:spcBef>
              <a:defRPr sz="3600"/>
            </a:pPr>
            <a:endParaRPr dirty="0"/>
          </a:p>
          <a:p>
            <a:pPr lvl="1" indent="0" algn="l">
              <a:spcBef>
                <a:spcPts val="800"/>
              </a:spcBef>
              <a:buSzPct val="171000"/>
              <a:defRPr sz="3600"/>
            </a:pPr>
            <a:r>
              <a:rPr sz="3200" dirty="0"/>
              <a:t>Transaction Begin + Metadata</a:t>
            </a:r>
          </a:p>
        </p:txBody>
      </p:sp>
      <p:sp>
        <p:nvSpPr>
          <p:cNvPr id="339" name="Shape 339"/>
          <p:cNvSpPr/>
          <p:nvPr/>
        </p:nvSpPr>
        <p:spPr>
          <a:xfrm>
            <a:off x="881517" y="3803555"/>
            <a:ext cx="7251700" cy="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1" indent="0" algn="l">
              <a:spcBef>
                <a:spcPts val="800"/>
              </a:spcBef>
              <a:buSzPct val="171000"/>
              <a:defRPr sz="3600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Wait; </a:t>
            </a:r>
            <a:r>
              <a:rPr dirty="0"/>
              <a:t>Transaction </a:t>
            </a:r>
            <a:r>
              <a:rPr dirty="0">
                <a:latin typeface="Gill Sans SemiBold"/>
                <a:ea typeface="Gill Sans SemiBold"/>
                <a:cs typeface="Gill Sans SemiBold"/>
                <a:sym typeface="Gill Sans SemiBold"/>
              </a:rPr>
              <a:t>Commit</a:t>
            </a:r>
          </a:p>
        </p:txBody>
      </p:sp>
      <p:sp>
        <p:nvSpPr>
          <p:cNvPr id="340" name="Shape 340"/>
          <p:cNvSpPr/>
          <p:nvPr/>
        </p:nvSpPr>
        <p:spPr>
          <a:xfrm>
            <a:off x="885514" y="4584168"/>
            <a:ext cx="7251700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1" indent="0" algn="l">
              <a:spcBef>
                <a:spcPts val="800"/>
              </a:spcBef>
              <a:buSzPct val="171000"/>
              <a:defRPr sz="3600"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ea typeface="Gill Sans SemiBold"/>
                <a:cs typeface="Gill Sans SemiBold"/>
                <a:sym typeface="Gill Sans SemiBold"/>
              </a:rPr>
              <a:t>Wait; </a:t>
            </a:r>
            <a:r>
              <a:rPr dirty="0">
                <a:ea typeface="Gill Sans SemiBold"/>
                <a:cs typeface="Gill Sans SemiBold"/>
                <a:sym typeface="Gill Sans SemiBold"/>
              </a:rPr>
              <a:t>Checkpoint</a:t>
            </a:r>
            <a:r>
              <a:rPr dirty="0"/>
              <a:t> inode, bitmap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8116" y="6866996"/>
            <a:ext cx="102657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2" name="Shape 324"/>
          <p:cNvSpPr/>
          <p:nvPr/>
        </p:nvSpPr>
        <p:spPr>
          <a:xfrm>
            <a:off x="5638799" y="6527800"/>
            <a:ext cx="6985819" cy="2971800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" name="Shape 333"/>
          <p:cNvSpPr/>
          <p:nvPr/>
        </p:nvSpPr>
        <p:spPr>
          <a:xfrm flipV="1">
            <a:off x="1917054" y="5636246"/>
            <a:ext cx="10211446" cy="6524"/>
          </a:xfrm>
          <a:prstGeom prst="line">
            <a:avLst/>
          </a:prstGeom>
          <a:ln w="254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F7896D5-F3ED-7B4B-842E-0BF5F2346C99}"/>
                  </a:ext>
                </a:extLst>
              </p14:cNvPr>
              <p14:cNvContentPartPr/>
              <p14:nvPr/>
            </p14:nvContentPartPr>
            <p14:xfrm>
              <a:off x="3582720" y="6576840"/>
              <a:ext cx="72360" cy="72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F7896D5-F3ED-7B4B-842E-0BF5F2346C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360" y="6567480"/>
                <a:ext cx="91080" cy="91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85001438"/>
      </p:ext>
    </p:extLst>
  </p:cSld>
  <p:clrMapOvr>
    <a:masterClrMapping/>
  </p:clrMapOvr>
  <p:transition spd="slow" advTm="99167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0625E-6 -3.95833E-6 L 0.05701 0.4615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4" y="2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9687E-7 3.95833E-6 L -0.37073 0.46158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42" y="2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4375E-6 3.95833E-6 L -0.36853 0.46158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33" y="2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5781E-6 -1.875E-6 L -0.37366 0.46159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89" y="2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3125E-6 -3.28125E-6 L -0.36133 0.46159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66" y="2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1406E-6 -3.95833E-6 L 0.01123 0.46159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" y="2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4375E-6 3.95833E-6 L -0.16736 0.46028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74" y="23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 animBg="1" advAuto="0"/>
      <p:bldP spid="328" grpId="0" animBg="1" advAuto="0"/>
      <p:bldP spid="329" grpId="0" animBg="1" advAuto="0"/>
      <p:bldP spid="331" grpId="0" animBg="1" advAuto="0"/>
      <p:bldP spid="332" grpId="0" animBg="1" advAuto="0"/>
      <p:bldP spid="336" grpId="0" animBg="1" advAuto="0"/>
      <p:bldP spid="337" grpId="0" animBg="1" advAuto="0"/>
      <p:bldP spid="338" grpId="0" animBg="1" advAuto="0"/>
      <p:bldP spid="339" grpId="0" animBg="1" advAuto="0"/>
      <p:bldP spid="340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oup 321"/>
          <p:cNvGrpSpPr/>
          <p:nvPr/>
        </p:nvGrpSpPr>
        <p:grpSpPr>
          <a:xfrm>
            <a:off x="6692900" y="3011025"/>
            <a:ext cx="4330700" cy="989475"/>
            <a:chOff x="0" y="-11575"/>
            <a:chExt cx="4330700" cy="989475"/>
          </a:xfrm>
          <a:solidFill>
            <a:schemeClr val="accent1"/>
          </a:solidFill>
        </p:grpSpPr>
        <p:sp>
          <p:nvSpPr>
            <p:cNvPr id="316" name="Shape 316"/>
            <p:cNvSpPr/>
            <p:nvPr/>
          </p:nvSpPr>
          <p:spPr>
            <a:xfrm>
              <a:off x="609600" y="0"/>
              <a:ext cx="977900" cy="9779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inode</a:t>
              </a:r>
            </a:p>
          </p:txBody>
        </p:sp>
        <p:sp>
          <p:nvSpPr>
            <p:cNvPr id="317" name="Shape 317"/>
            <p:cNvSpPr/>
            <p:nvPr/>
          </p:nvSpPr>
          <p:spPr>
            <a:xfrm>
              <a:off x="1676400" y="0"/>
              <a:ext cx="977900" cy="9779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bit</a:t>
              </a:r>
              <a:br/>
              <a:r>
                <a:t>map</a:t>
              </a:r>
            </a:p>
          </p:txBody>
        </p:sp>
        <p:sp>
          <p:nvSpPr>
            <p:cNvPr id="318" name="Shape 318"/>
            <p:cNvSpPr/>
            <p:nvPr/>
          </p:nvSpPr>
          <p:spPr>
            <a:xfrm>
              <a:off x="3352800" y="0"/>
              <a:ext cx="977900" cy="9779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0" y="-11575"/>
              <a:ext cx="520700" cy="9779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solidFill>
                <a:schemeClr val="accent2">
                  <a:lumMod val="20000"/>
                  <a:lumOff val="80000"/>
                </a:schemeClr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Tb</a:t>
              </a:r>
            </a:p>
          </p:txBody>
        </p:sp>
        <p:sp>
          <p:nvSpPr>
            <p:cNvPr id="320" name="Shape 320"/>
            <p:cNvSpPr/>
            <p:nvPr/>
          </p:nvSpPr>
          <p:spPr>
            <a:xfrm>
              <a:off x="2743200" y="0"/>
              <a:ext cx="520700" cy="9779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dirty="0"/>
                <a:t>T</a:t>
              </a:r>
            </a:p>
            <a:p>
              <a: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dirty="0"/>
                <a:t>e</a:t>
              </a:r>
            </a:p>
          </p:txBody>
        </p:sp>
      </p:grpSp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xfrm>
            <a:off x="863600" y="266700"/>
            <a:ext cx="11264900" cy="13716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Writeback</a:t>
            </a:r>
            <a:r>
              <a:rPr lang="en-US" dirty="0"/>
              <a:t> </a:t>
            </a:r>
            <a:r>
              <a:rPr dirty="0"/>
              <a:t>Journaling</a:t>
            </a:r>
          </a:p>
        </p:txBody>
      </p:sp>
      <p:sp>
        <p:nvSpPr>
          <p:cNvPr id="323" name="Shape 323"/>
          <p:cNvSpPr>
            <a:spLocks noGrp="1"/>
          </p:cNvSpPr>
          <p:nvPr>
            <p:ph type="body" sz="quarter" idx="1"/>
          </p:nvPr>
        </p:nvSpPr>
        <p:spPr>
          <a:xfrm>
            <a:off x="323849" y="1550430"/>
            <a:ext cx="12300769" cy="19304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 marL="1251857" indent="-489857">
              <a:defRPr sz="3600"/>
            </a:lvl2pPr>
          </a:lstStyle>
          <a:p>
            <a:r>
              <a:rPr dirty="0"/>
              <a:t>Protocol: </a:t>
            </a:r>
            <a:r>
              <a:rPr lang="en-US" dirty="0"/>
              <a:t>Append of data block</a:t>
            </a:r>
            <a:br>
              <a:rPr lang="en-US" dirty="0"/>
            </a:br>
            <a:r>
              <a:rPr lang="en-US" dirty="0"/>
              <a:t>    	Doesn’t guarantee data written before </a:t>
            </a:r>
            <a:r>
              <a:rPr lang="en-US" dirty="0" err="1"/>
              <a:t>transation</a:t>
            </a:r>
            <a:r>
              <a:rPr lang="en-US" dirty="0"/>
              <a:t> of metadata </a:t>
            </a:r>
            <a:endParaRPr dirty="0"/>
          </a:p>
        </p:txBody>
      </p:sp>
      <p:sp>
        <p:nvSpPr>
          <p:cNvPr id="324" name="Shape 324"/>
          <p:cNvSpPr/>
          <p:nvPr/>
        </p:nvSpPr>
        <p:spPr>
          <a:xfrm>
            <a:off x="1371600" y="6527800"/>
            <a:ext cx="4305300" cy="2971800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5" name="Shape 325"/>
          <p:cNvSpPr/>
          <p:nvPr/>
        </p:nvSpPr>
        <p:spPr>
          <a:xfrm rot="16201688">
            <a:off x="818982" y="7778747"/>
            <a:ext cx="17043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Journal (Log)</a:t>
            </a:r>
          </a:p>
        </p:txBody>
      </p:sp>
      <p:sp>
        <p:nvSpPr>
          <p:cNvPr id="327" name="Shape 327"/>
          <p:cNvSpPr/>
          <p:nvPr/>
        </p:nvSpPr>
        <p:spPr>
          <a:xfrm rot="16201688">
            <a:off x="4723550" y="7778747"/>
            <a:ext cx="24349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File System Proper</a:t>
            </a:r>
          </a:p>
        </p:txBody>
      </p:sp>
      <p:sp>
        <p:nvSpPr>
          <p:cNvPr id="328" name="Shape 328"/>
          <p:cNvSpPr/>
          <p:nvPr/>
        </p:nvSpPr>
        <p:spPr>
          <a:xfrm>
            <a:off x="7332809" y="3022600"/>
            <a:ext cx="977900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>
                <a:solidFill>
                  <a:schemeClr val="tx1"/>
                </a:solidFill>
              </a:rPr>
              <a:t>inode</a:t>
            </a:r>
          </a:p>
        </p:txBody>
      </p:sp>
      <p:sp>
        <p:nvSpPr>
          <p:cNvPr id="329" name="Shape 329"/>
          <p:cNvSpPr/>
          <p:nvPr/>
        </p:nvSpPr>
        <p:spPr>
          <a:xfrm>
            <a:off x="8369300" y="3022600"/>
            <a:ext cx="977900" cy="9779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>
                <a:solidFill>
                  <a:schemeClr val="tx1"/>
                </a:solidFill>
              </a:rPr>
              <a:t>bit</a:t>
            </a:r>
            <a:br>
              <a:rPr>
                <a:solidFill>
                  <a:schemeClr val="tx1"/>
                </a:solidFill>
              </a:rPr>
            </a:br>
            <a:r>
              <a:rPr>
                <a:solidFill>
                  <a:schemeClr val="tx1"/>
                </a:solidFill>
              </a:rPr>
              <a:t>map</a:t>
            </a:r>
          </a:p>
        </p:txBody>
      </p:sp>
      <p:sp>
        <p:nvSpPr>
          <p:cNvPr id="330" name="Shape 330"/>
          <p:cNvSpPr/>
          <p:nvPr/>
        </p:nvSpPr>
        <p:spPr>
          <a:xfrm>
            <a:off x="10045700" y="3009257"/>
            <a:ext cx="977900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data</a:t>
            </a:r>
          </a:p>
        </p:txBody>
      </p:sp>
      <p:sp>
        <p:nvSpPr>
          <p:cNvPr id="331" name="Shape 331"/>
          <p:cNvSpPr/>
          <p:nvPr/>
        </p:nvSpPr>
        <p:spPr>
          <a:xfrm>
            <a:off x="6688663" y="2996783"/>
            <a:ext cx="520700" cy="977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Tb</a:t>
            </a:r>
          </a:p>
        </p:txBody>
      </p:sp>
      <p:sp>
        <p:nvSpPr>
          <p:cNvPr id="332" name="Shape 332"/>
          <p:cNvSpPr/>
          <p:nvPr/>
        </p:nvSpPr>
        <p:spPr>
          <a:xfrm>
            <a:off x="9436100" y="3021608"/>
            <a:ext cx="520700" cy="977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dirty="0">
                <a:solidFill>
                  <a:schemeClr val="tx1"/>
                </a:solidFill>
              </a:rPr>
              <a:t>T</a:t>
            </a:r>
          </a:p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333" name="Shape 333"/>
          <p:cNvSpPr/>
          <p:nvPr/>
        </p:nvSpPr>
        <p:spPr>
          <a:xfrm flipV="1">
            <a:off x="2183854" y="5545361"/>
            <a:ext cx="10211446" cy="652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1214224" y="5003800"/>
            <a:ext cx="1164729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Memory</a:t>
            </a:r>
          </a:p>
        </p:txBody>
      </p:sp>
      <p:sp>
        <p:nvSpPr>
          <p:cNvPr id="335" name="Shape 335"/>
          <p:cNvSpPr/>
          <p:nvPr/>
        </p:nvSpPr>
        <p:spPr>
          <a:xfrm>
            <a:off x="11459964" y="5638800"/>
            <a:ext cx="6730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Disk</a:t>
            </a:r>
          </a:p>
        </p:txBody>
      </p:sp>
      <p:sp>
        <p:nvSpPr>
          <p:cNvPr id="336" name="Shape 336"/>
          <p:cNvSpPr/>
          <p:nvPr/>
        </p:nvSpPr>
        <p:spPr>
          <a:xfrm>
            <a:off x="7313810" y="3009257"/>
            <a:ext cx="977901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inode</a:t>
            </a:r>
          </a:p>
        </p:txBody>
      </p:sp>
      <p:sp>
        <p:nvSpPr>
          <p:cNvPr id="337" name="Shape 337"/>
          <p:cNvSpPr/>
          <p:nvPr/>
        </p:nvSpPr>
        <p:spPr>
          <a:xfrm>
            <a:off x="8369300" y="3022600"/>
            <a:ext cx="977900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>
                <a:solidFill>
                  <a:schemeClr val="tx1"/>
                </a:solidFill>
              </a:rPr>
              <a:t>bit</a:t>
            </a:r>
            <a:br>
              <a:rPr>
                <a:solidFill>
                  <a:schemeClr val="tx1"/>
                </a:solidFill>
              </a:rPr>
            </a:br>
            <a:r>
              <a:rPr>
                <a:solidFill>
                  <a:schemeClr val="tx1"/>
                </a:solidFill>
              </a:rPr>
              <a:t>map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8116" y="6866996"/>
            <a:ext cx="102657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2" name="Shape 324"/>
          <p:cNvSpPr/>
          <p:nvPr/>
        </p:nvSpPr>
        <p:spPr>
          <a:xfrm>
            <a:off x="5638799" y="6527800"/>
            <a:ext cx="6985819" cy="2971800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" name="Shape 333"/>
          <p:cNvSpPr/>
          <p:nvPr/>
        </p:nvSpPr>
        <p:spPr>
          <a:xfrm flipV="1">
            <a:off x="1917054" y="5636246"/>
            <a:ext cx="10211446" cy="6524"/>
          </a:xfrm>
          <a:prstGeom prst="line">
            <a:avLst/>
          </a:prstGeom>
          <a:ln w="254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8B1E1C-E1B8-B148-A57F-6B050DDFC1AD}"/>
                  </a:ext>
                </a:extLst>
              </p14:cNvPr>
              <p14:cNvContentPartPr/>
              <p14:nvPr/>
            </p14:nvContentPartPr>
            <p14:xfrm>
              <a:off x="538200" y="2284200"/>
              <a:ext cx="12014280" cy="1076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8B1E1C-E1B8-B148-A57F-6B050DDFC1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840" y="2274840"/>
                <a:ext cx="12033000" cy="10954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97492781"/>
      </p:ext>
    </p:extLst>
  </p:cSld>
  <p:clrMapOvr>
    <a:masterClrMapping/>
  </p:clrMapOvr>
  <p:transition spd="slow" advTm="99167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oup 321"/>
          <p:cNvGrpSpPr/>
          <p:nvPr/>
        </p:nvGrpSpPr>
        <p:grpSpPr>
          <a:xfrm>
            <a:off x="6692900" y="3011025"/>
            <a:ext cx="4330700" cy="989475"/>
            <a:chOff x="0" y="-11575"/>
            <a:chExt cx="4330700" cy="989475"/>
          </a:xfrm>
          <a:solidFill>
            <a:schemeClr val="accent1"/>
          </a:solidFill>
        </p:grpSpPr>
        <p:sp>
          <p:nvSpPr>
            <p:cNvPr id="316" name="Shape 316"/>
            <p:cNvSpPr/>
            <p:nvPr/>
          </p:nvSpPr>
          <p:spPr>
            <a:xfrm>
              <a:off x="609600" y="0"/>
              <a:ext cx="977900" cy="9779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inode</a:t>
              </a:r>
            </a:p>
          </p:txBody>
        </p:sp>
        <p:sp>
          <p:nvSpPr>
            <p:cNvPr id="317" name="Shape 317"/>
            <p:cNvSpPr/>
            <p:nvPr/>
          </p:nvSpPr>
          <p:spPr>
            <a:xfrm>
              <a:off x="1676400" y="0"/>
              <a:ext cx="977900" cy="9779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t>bit</a:t>
              </a:r>
              <a:br/>
              <a:r>
                <a:t>map</a:t>
              </a:r>
            </a:p>
          </p:txBody>
        </p:sp>
        <p:sp>
          <p:nvSpPr>
            <p:cNvPr id="318" name="Shape 318"/>
            <p:cNvSpPr/>
            <p:nvPr/>
          </p:nvSpPr>
          <p:spPr>
            <a:xfrm>
              <a:off x="3352800" y="0"/>
              <a:ext cx="977900" cy="9779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0" y="-11575"/>
              <a:ext cx="520700" cy="9779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solidFill>
                <a:schemeClr val="accent2">
                  <a:lumMod val="20000"/>
                  <a:lumOff val="80000"/>
                </a:schemeClr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r>
                <a:t>Tb</a:t>
              </a:r>
            </a:p>
          </p:txBody>
        </p:sp>
        <p:sp>
          <p:nvSpPr>
            <p:cNvPr id="320" name="Shape 320"/>
            <p:cNvSpPr/>
            <p:nvPr/>
          </p:nvSpPr>
          <p:spPr>
            <a:xfrm>
              <a:off x="2743200" y="0"/>
              <a:ext cx="520700" cy="9779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dirty="0"/>
                <a:t>T</a:t>
              </a:r>
            </a:p>
            <a:p>
              <a:pPr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r>
                <a:rPr dirty="0"/>
                <a:t>e</a:t>
              </a:r>
            </a:p>
          </p:txBody>
        </p:sp>
      </p:grpSp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xfrm>
            <a:off x="863600" y="266700"/>
            <a:ext cx="11264900" cy="13716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Writeback</a:t>
            </a:r>
            <a:r>
              <a:rPr lang="en-US" dirty="0"/>
              <a:t> </a:t>
            </a:r>
            <a:r>
              <a:rPr dirty="0"/>
              <a:t>Journaling</a:t>
            </a:r>
          </a:p>
        </p:txBody>
      </p:sp>
      <p:sp>
        <p:nvSpPr>
          <p:cNvPr id="323" name="Shape 323"/>
          <p:cNvSpPr>
            <a:spLocks noGrp="1"/>
          </p:cNvSpPr>
          <p:nvPr>
            <p:ph type="body" sz="quarter" idx="1"/>
          </p:nvPr>
        </p:nvSpPr>
        <p:spPr>
          <a:xfrm>
            <a:off x="323849" y="1550430"/>
            <a:ext cx="12300769" cy="19304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 marL="1251857" indent="-489857">
              <a:defRPr sz="3600"/>
            </a:lvl2pPr>
          </a:lstStyle>
          <a:p>
            <a:r>
              <a:rPr dirty="0"/>
              <a:t>Protocol: </a:t>
            </a:r>
            <a:r>
              <a:rPr lang="en-US" dirty="0"/>
              <a:t>Append of </a:t>
            </a:r>
            <a:r>
              <a:rPr lang="en-US"/>
              <a:t>data block</a:t>
            </a:r>
            <a:br>
              <a:rPr lang="en-US"/>
            </a:br>
            <a:r>
              <a:rPr lang="en-US"/>
              <a:t>    	Doesn’t guarantee data written before transation of metadata </a:t>
            </a:r>
            <a:endParaRPr dirty="0"/>
          </a:p>
        </p:txBody>
      </p:sp>
      <p:sp>
        <p:nvSpPr>
          <p:cNvPr id="324" name="Shape 324"/>
          <p:cNvSpPr/>
          <p:nvPr/>
        </p:nvSpPr>
        <p:spPr>
          <a:xfrm>
            <a:off x="1371600" y="6527800"/>
            <a:ext cx="4305300" cy="2971800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5" name="Shape 325"/>
          <p:cNvSpPr/>
          <p:nvPr/>
        </p:nvSpPr>
        <p:spPr>
          <a:xfrm rot="16201688">
            <a:off x="818982" y="7778747"/>
            <a:ext cx="170438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Journal (Log)</a:t>
            </a:r>
          </a:p>
        </p:txBody>
      </p:sp>
      <p:sp>
        <p:nvSpPr>
          <p:cNvPr id="327" name="Shape 327"/>
          <p:cNvSpPr/>
          <p:nvPr/>
        </p:nvSpPr>
        <p:spPr>
          <a:xfrm rot="16201688">
            <a:off x="4723550" y="7778747"/>
            <a:ext cx="243497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File System Proper</a:t>
            </a:r>
          </a:p>
        </p:txBody>
      </p:sp>
      <p:sp>
        <p:nvSpPr>
          <p:cNvPr id="328" name="Shape 328"/>
          <p:cNvSpPr/>
          <p:nvPr/>
        </p:nvSpPr>
        <p:spPr>
          <a:xfrm>
            <a:off x="7332809" y="3022600"/>
            <a:ext cx="977900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>
                <a:solidFill>
                  <a:schemeClr val="tx1"/>
                </a:solidFill>
              </a:rPr>
              <a:t>inode</a:t>
            </a:r>
          </a:p>
        </p:txBody>
      </p:sp>
      <p:sp>
        <p:nvSpPr>
          <p:cNvPr id="329" name="Shape 329"/>
          <p:cNvSpPr/>
          <p:nvPr/>
        </p:nvSpPr>
        <p:spPr>
          <a:xfrm>
            <a:off x="8369300" y="3022600"/>
            <a:ext cx="977900" cy="9779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>
                <a:solidFill>
                  <a:schemeClr val="tx1"/>
                </a:solidFill>
              </a:rPr>
              <a:t>bit</a:t>
            </a:r>
            <a:br>
              <a:rPr>
                <a:solidFill>
                  <a:schemeClr val="tx1"/>
                </a:solidFill>
              </a:rPr>
            </a:br>
            <a:r>
              <a:rPr>
                <a:solidFill>
                  <a:schemeClr val="tx1"/>
                </a:solidFill>
              </a:rPr>
              <a:t>map</a:t>
            </a:r>
          </a:p>
        </p:txBody>
      </p:sp>
      <p:sp>
        <p:nvSpPr>
          <p:cNvPr id="330" name="Shape 330"/>
          <p:cNvSpPr/>
          <p:nvPr/>
        </p:nvSpPr>
        <p:spPr>
          <a:xfrm>
            <a:off x="10045700" y="3009257"/>
            <a:ext cx="977900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data</a:t>
            </a:r>
          </a:p>
        </p:txBody>
      </p:sp>
      <p:sp>
        <p:nvSpPr>
          <p:cNvPr id="331" name="Shape 331"/>
          <p:cNvSpPr/>
          <p:nvPr/>
        </p:nvSpPr>
        <p:spPr>
          <a:xfrm>
            <a:off x="6688663" y="2996783"/>
            <a:ext cx="520700" cy="977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Tb</a:t>
            </a:r>
          </a:p>
        </p:txBody>
      </p:sp>
      <p:sp>
        <p:nvSpPr>
          <p:cNvPr id="332" name="Shape 332"/>
          <p:cNvSpPr/>
          <p:nvPr/>
        </p:nvSpPr>
        <p:spPr>
          <a:xfrm>
            <a:off x="9436100" y="3021608"/>
            <a:ext cx="520700" cy="977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dirty="0">
                <a:solidFill>
                  <a:schemeClr val="tx1"/>
                </a:solidFill>
              </a:rPr>
              <a:t>T</a:t>
            </a:r>
          </a:p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333" name="Shape 333"/>
          <p:cNvSpPr/>
          <p:nvPr/>
        </p:nvSpPr>
        <p:spPr>
          <a:xfrm flipV="1">
            <a:off x="2183854" y="5545361"/>
            <a:ext cx="10211446" cy="652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1214224" y="5003800"/>
            <a:ext cx="1164729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Memory</a:t>
            </a:r>
          </a:p>
        </p:txBody>
      </p:sp>
      <p:sp>
        <p:nvSpPr>
          <p:cNvPr id="335" name="Shape 335"/>
          <p:cNvSpPr/>
          <p:nvPr/>
        </p:nvSpPr>
        <p:spPr>
          <a:xfrm>
            <a:off x="11459964" y="5638800"/>
            <a:ext cx="6730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Disk</a:t>
            </a:r>
          </a:p>
        </p:txBody>
      </p:sp>
      <p:sp>
        <p:nvSpPr>
          <p:cNvPr id="336" name="Shape 336"/>
          <p:cNvSpPr/>
          <p:nvPr/>
        </p:nvSpPr>
        <p:spPr>
          <a:xfrm>
            <a:off x="7313810" y="3009257"/>
            <a:ext cx="977901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inode</a:t>
            </a:r>
          </a:p>
        </p:txBody>
      </p:sp>
      <p:sp>
        <p:nvSpPr>
          <p:cNvPr id="337" name="Shape 337"/>
          <p:cNvSpPr/>
          <p:nvPr/>
        </p:nvSpPr>
        <p:spPr>
          <a:xfrm>
            <a:off x="8369300" y="3022600"/>
            <a:ext cx="977900" cy="977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>
                <a:solidFill>
                  <a:schemeClr val="tx1"/>
                </a:solidFill>
              </a:rPr>
              <a:t>bit</a:t>
            </a:r>
            <a:br>
              <a:rPr>
                <a:solidFill>
                  <a:schemeClr val="tx1"/>
                </a:solidFill>
              </a:rPr>
            </a:br>
            <a:r>
              <a:rPr>
                <a:solidFill>
                  <a:schemeClr val="tx1"/>
                </a:solidFill>
              </a:rPr>
              <a:t>map</a:t>
            </a:r>
          </a:p>
        </p:txBody>
      </p:sp>
      <p:sp>
        <p:nvSpPr>
          <p:cNvPr id="338" name="Shape 338"/>
          <p:cNvSpPr/>
          <p:nvPr/>
        </p:nvSpPr>
        <p:spPr>
          <a:xfrm>
            <a:off x="877520" y="2421372"/>
            <a:ext cx="7251700" cy="153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l">
              <a:spcBef>
                <a:spcPts val="800"/>
              </a:spcBef>
              <a:defRPr sz="3600"/>
            </a:pPr>
            <a:endParaRPr lang="en-US" dirty="0"/>
          </a:p>
          <a:p>
            <a:pPr algn="l">
              <a:spcBef>
                <a:spcPts val="800"/>
              </a:spcBef>
              <a:defRPr sz="3600"/>
            </a:pPr>
            <a:endParaRPr lang="en-US" dirty="0"/>
          </a:p>
          <a:p>
            <a:pPr algn="l">
              <a:spcBef>
                <a:spcPts val="800"/>
              </a:spcBef>
              <a:defRPr sz="3600"/>
            </a:pPr>
            <a:r>
              <a:rPr lang="en-US" dirty="0"/>
              <a:t>Problems if crash before data?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308116" y="6866996"/>
            <a:ext cx="102657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2" name="Shape 324"/>
          <p:cNvSpPr/>
          <p:nvPr/>
        </p:nvSpPr>
        <p:spPr>
          <a:xfrm>
            <a:off x="5638799" y="6527800"/>
            <a:ext cx="6985819" cy="2971800"/>
          </a:xfrm>
          <a:prstGeom prst="rect">
            <a:avLst/>
          </a:prstGeom>
          <a:noFill/>
          <a:ln w="127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" name="Shape 333"/>
          <p:cNvSpPr/>
          <p:nvPr/>
        </p:nvSpPr>
        <p:spPr>
          <a:xfrm flipV="1">
            <a:off x="1917054" y="5636246"/>
            <a:ext cx="10211446" cy="6524"/>
          </a:xfrm>
          <a:prstGeom prst="line">
            <a:avLst/>
          </a:prstGeom>
          <a:ln w="254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C01989C-97BF-2B4F-B153-ECDB5C9D0AB1}"/>
                  </a:ext>
                </a:extLst>
              </p14:cNvPr>
              <p14:cNvContentPartPr/>
              <p14:nvPr/>
            </p14:nvContentPartPr>
            <p14:xfrm>
              <a:off x="1398960" y="4062960"/>
              <a:ext cx="10826280" cy="5337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C01989C-97BF-2B4F-B153-ECDB5C9D0A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9600" y="4053600"/>
                <a:ext cx="10845000" cy="53557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40239041"/>
      </p:ext>
    </p:extLst>
  </p:cSld>
  <p:clrMapOvr>
    <a:masterClrMapping/>
  </p:clrMapOvr>
  <p:transition spd="slow" advTm="99167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9687E-7 3.95833E-6 L -0.37073 0.46158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42" y="2307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4375E-6 3.95833E-6 L -0.36853 0.46158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33" y="2307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5781E-6 -1.875E-6 L -0.37366 0.46159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89" y="2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3125E-6 -3.28125E-6 L -0.36133 0.46159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66" y="2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0625E-6 -3.95833E-6 L 0.05701 0.46159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4" y="2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1406E-6 -3.95833E-6 L 0.01123 0.46159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" y="2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4375E-6 3.95833E-6 L -0.16736 0.46028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74" y="23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 animBg="1" advAuto="0"/>
      <p:bldP spid="328" grpId="0" animBg="1" advAuto="0"/>
      <p:bldP spid="329" grpId="0" animBg="1" advAuto="0"/>
      <p:bldP spid="331" grpId="0" animBg="1" advAuto="0"/>
      <p:bldP spid="332" grpId="0" animBg="1" advAuto="0"/>
      <p:bldP spid="336" grpId="0" animBg="1" advAuto="0"/>
      <p:bldP spid="337" grpId="0" animBg="1" advAuto="0"/>
      <p:bldP spid="338" grpId="0" animBg="1" advAuto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0.7|8|10|3.1|15|9.3|30.2|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0.7|8|10|3.1|15|9.3|30.2|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0.7|8|10|3.1|15|9.3|30.2|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0.7|8|10|3.1|15|9.3|30.2|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0.7|8|10|3.1|15|9.3|30.2|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0.7|8|10|3.1|15|9.3|30.2|1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2054</Words>
  <Application>Microsoft Macintosh PowerPoint</Application>
  <PresentationFormat>Custom</PresentationFormat>
  <Paragraphs>532</Paragraphs>
  <Slides>64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Bebas Neue Regular</vt:lpstr>
      <vt:lpstr>Calibri</vt:lpstr>
      <vt:lpstr>Courier</vt:lpstr>
      <vt:lpstr>Gill Sans</vt:lpstr>
      <vt:lpstr>Gill Sans MT</vt:lpstr>
      <vt:lpstr>Gill Sans SemiBold</vt:lpstr>
      <vt:lpstr>Helvetica</vt:lpstr>
      <vt:lpstr>Lucida Grande</vt:lpstr>
      <vt:lpstr>White</vt:lpstr>
      <vt:lpstr>Office Theme</vt:lpstr>
      <vt:lpstr>PowerPoint Presentation</vt:lpstr>
      <vt:lpstr>Journaling?</vt:lpstr>
      <vt:lpstr>Why Journaling?</vt:lpstr>
      <vt:lpstr>Example: File Append</vt:lpstr>
      <vt:lpstr>Journaling: High-Level Overview</vt:lpstr>
      <vt:lpstr>Ordered Journaling</vt:lpstr>
      <vt:lpstr>Ordered Journaling</vt:lpstr>
      <vt:lpstr>Writeback Journaling</vt:lpstr>
      <vt:lpstr>Writeback Journaling</vt:lpstr>
      <vt:lpstr>Data Journaling</vt:lpstr>
      <vt:lpstr>Data Journaling</vt:lpstr>
      <vt:lpstr>Question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3</vt:lpstr>
      <vt:lpstr>Question 4</vt:lpstr>
      <vt:lpstr>PowerPoint Presentation</vt:lpstr>
      <vt:lpstr>PowerPoint Presentation</vt:lpstr>
      <vt:lpstr>Question 5</vt:lpstr>
      <vt:lpstr>PowerPoint Presentation</vt:lpstr>
      <vt:lpstr>Question 6</vt:lpstr>
      <vt:lpstr>PowerPoint Presentation</vt:lpstr>
      <vt:lpstr>Conclusions?</vt:lpstr>
      <vt:lpstr>Optimistic  Crash Consistency</vt:lpstr>
      <vt:lpstr>Default Journaling is Pessimistic</vt:lpstr>
      <vt:lpstr>Flushing Performance Impact</vt:lpstr>
      <vt:lpstr>Probabilistic Crash Consistency</vt:lpstr>
      <vt:lpstr>Journaling with Flushes</vt:lpstr>
      <vt:lpstr>Journaling without Ordering</vt:lpstr>
      <vt:lpstr>Probabilistic Crash Consistency</vt:lpstr>
      <vt:lpstr>Types of Re-ordering</vt:lpstr>
      <vt:lpstr>Results</vt:lpstr>
      <vt:lpstr>Probabilistic Crash Consistency</vt:lpstr>
      <vt:lpstr>Optimistic File System</vt:lpstr>
      <vt:lpstr>Optimistic File System</vt:lpstr>
      <vt:lpstr>Modified Disk Interface</vt:lpstr>
      <vt:lpstr>Modified Disk Interface</vt:lpstr>
      <vt:lpstr>Modified Disk Interface</vt:lpstr>
      <vt:lpstr>Handling Re-Ordering: Removing Flush #1</vt:lpstr>
      <vt:lpstr>Technique #1: Checksums</vt:lpstr>
      <vt:lpstr>Technique #1: Checksums</vt:lpstr>
      <vt:lpstr>Technique #2: Delayed Writes</vt:lpstr>
      <vt:lpstr>PowerPoint Presentation</vt:lpstr>
      <vt:lpstr>Optimistic Techniques</vt:lpstr>
      <vt:lpstr>File-system Primitives</vt:lpstr>
      <vt:lpstr>nosync, fsync and osync</vt:lpstr>
      <vt:lpstr>nosync, fsync and osync</vt:lpstr>
      <vt:lpstr>Performance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 C ARPACI-DUSSEAU</cp:lastModifiedBy>
  <cp:revision>49</cp:revision>
  <cp:lastPrinted>2020-09-24T00:39:25Z</cp:lastPrinted>
  <dcterms:modified xsi:type="dcterms:W3CDTF">2020-09-24T17:18:43Z</dcterms:modified>
</cp:coreProperties>
</file>